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66" r:id="rId1"/>
  </p:sldMasterIdLst>
  <p:notesMasterIdLst>
    <p:notesMasterId r:id="rId67"/>
  </p:notesMasterIdLst>
  <p:handoutMasterIdLst>
    <p:handoutMasterId r:id="rId68"/>
  </p:handoutMasterIdLst>
  <p:sldIdLst>
    <p:sldId id="256" r:id="rId2"/>
    <p:sldId id="276" r:id="rId3"/>
    <p:sldId id="280" r:id="rId4"/>
    <p:sldId id="281" r:id="rId5"/>
    <p:sldId id="331" r:id="rId6"/>
    <p:sldId id="332" r:id="rId7"/>
    <p:sldId id="333" r:id="rId8"/>
    <p:sldId id="351" r:id="rId9"/>
    <p:sldId id="352" r:id="rId10"/>
    <p:sldId id="353" r:id="rId11"/>
    <p:sldId id="354" r:id="rId12"/>
    <p:sldId id="355" r:id="rId13"/>
    <p:sldId id="356" r:id="rId14"/>
    <p:sldId id="361" r:id="rId15"/>
    <p:sldId id="357" r:id="rId16"/>
    <p:sldId id="358" r:id="rId17"/>
    <p:sldId id="362" r:id="rId18"/>
    <p:sldId id="363" r:id="rId19"/>
    <p:sldId id="278" r:id="rId20"/>
    <p:sldId id="321" r:id="rId21"/>
    <p:sldId id="322" r:id="rId22"/>
    <p:sldId id="335" r:id="rId23"/>
    <p:sldId id="375" r:id="rId24"/>
    <p:sldId id="324" r:id="rId25"/>
    <p:sldId id="323" r:id="rId26"/>
    <p:sldId id="336" r:id="rId27"/>
    <p:sldId id="334" r:id="rId28"/>
    <p:sldId id="326" r:id="rId29"/>
    <p:sldId id="337" r:id="rId30"/>
    <p:sldId id="306" r:id="rId31"/>
    <p:sldId id="305" r:id="rId32"/>
    <p:sldId id="314" r:id="rId33"/>
    <p:sldId id="338" r:id="rId34"/>
    <p:sldId id="294" r:id="rId35"/>
    <p:sldId id="295" r:id="rId36"/>
    <p:sldId id="339" r:id="rId37"/>
    <p:sldId id="340" r:id="rId38"/>
    <p:sldId id="296" r:id="rId39"/>
    <p:sldId id="297" r:id="rId40"/>
    <p:sldId id="298" r:id="rId41"/>
    <p:sldId id="299" r:id="rId42"/>
    <p:sldId id="300" r:id="rId43"/>
    <p:sldId id="302" r:id="rId44"/>
    <p:sldId id="303" r:id="rId45"/>
    <p:sldId id="301" r:id="rId46"/>
    <p:sldId id="328" r:id="rId47"/>
    <p:sldId id="307" r:id="rId48"/>
    <p:sldId id="329" r:id="rId49"/>
    <p:sldId id="341" r:id="rId50"/>
    <p:sldId id="315" r:id="rId51"/>
    <p:sldId id="316" r:id="rId52"/>
    <p:sldId id="317" r:id="rId53"/>
    <p:sldId id="342" r:id="rId54"/>
    <p:sldId id="344" r:id="rId55"/>
    <p:sldId id="343" r:id="rId56"/>
    <p:sldId id="345" r:id="rId57"/>
    <p:sldId id="347" r:id="rId58"/>
    <p:sldId id="348" r:id="rId59"/>
    <p:sldId id="349" r:id="rId60"/>
    <p:sldId id="376" r:id="rId61"/>
    <p:sldId id="350" r:id="rId62"/>
    <p:sldId id="304" r:id="rId63"/>
    <p:sldId id="320" r:id="rId64"/>
    <p:sldId id="377" r:id="rId65"/>
    <p:sldId id="378" r:id="rId66"/>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ocument Title." id="{B68C2B71-D818-4E74-B3D0-24D0F8C917E3}">
          <p14:sldIdLst>
            <p14:sldId id="256"/>
          </p14:sldIdLst>
        </p14:section>
        <p14:section name="document History." id="{FF903505-45CE-4FDE-900C-B7F30543DFE6}">
          <p14:sldIdLst>
            <p14:sldId id="276"/>
            <p14:sldId id="280"/>
            <p14:sldId id="281"/>
            <p14:sldId id="331"/>
            <p14:sldId id="332"/>
            <p14:sldId id="333"/>
            <p14:sldId id="351"/>
            <p14:sldId id="352"/>
            <p14:sldId id="353"/>
            <p14:sldId id="354"/>
            <p14:sldId id="355"/>
            <p14:sldId id="356"/>
            <p14:sldId id="361"/>
            <p14:sldId id="357"/>
            <p14:sldId id="358"/>
            <p14:sldId id="362"/>
            <p14:sldId id="363"/>
            <p14:sldId id="278"/>
            <p14:sldId id="321"/>
            <p14:sldId id="322"/>
            <p14:sldId id="335"/>
            <p14:sldId id="375"/>
            <p14:sldId id="324"/>
            <p14:sldId id="323"/>
            <p14:sldId id="336"/>
            <p14:sldId id="334"/>
            <p14:sldId id="326"/>
            <p14:sldId id="337"/>
            <p14:sldId id="306"/>
            <p14:sldId id="305"/>
            <p14:sldId id="314"/>
            <p14:sldId id="338"/>
            <p14:sldId id="294"/>
            <p14:sldId id="295"/>
            <p14:sldId id="339"/>
            <p14:sldId id="340"/>
            <p14:sldId id="296"/>
            <p14:sldId id="297"/>
            <p14:sldId id="298"/>
            <p14:sldId id="299"/>
            <p14:sldId id="300"/>
            <p14:sldId id="302"/>
            <p14:sldId id="303"/>
            <p14:sldId id="301"/>
            <p14:sldId id="328"/>
            <p14:sldId id="307"/>
            <p14:sldId id="329"/>
            <p14:sldId id="341"/>
            <p14:sldId id="315"/>
            <p14:sldId id="316"/>
            <p14:sldId id="317"/>
            <p14:sldId id="342"/>
            <p14:sldId id="344"/>
            <p14:sldId id="343"/>
            <p14:sldId id="345"/>
            <p14:sldId id="347"/>
            <p14:sldId id="348"/>
            <p14:sldId id="349"/>
            <p14:sldId id="376"/>
            <p14:sldId id="350"/>
            <p14:sldId id="304"/>
            <p14:sldId id="320"/>
            <p14:sldId id="377"/>
            <p14:sldId id="378"/>
          </p14:sldIdLst>
        </p14:section>
      </p14:sectionLst>
    </p:ext>
    <p:ext uri="{EFAFB233-063F-42B5-8137-9DF3F51BA10A}">
      <p15:sldGuideLst xmlns:p15="http://schemas.microsoft.com/office/powerpoint/2012/main">
        <p15:guide id="1" orient="horz" pos="2156">
          <p15:clr>
            <a:srgbClr val="A4A3A4"/>
          </p15:clr>
        </p15:guide>
        <p15:guide id="2" pos="3839">
          <p15:clr>
            <a:srgbClr val="A4A3A4"/>
          </p15:clr>
        </p15:guide>
      </p15:sldGuideLst>
    </p:ext>
    <p:ext uri="{2D200454-40CA-4A62-9FC3-DE9A4176ACB9}">
      <p15:notesGuideLst xmlns:p15="http://schemas.microsoft.com/office/powerpoint/2012/main">
        <p15:guide id="1" orient="horz" pos="3126">
          <p15:clr>
            <a:srgbClr val="A4A3A4"/>
          </p15:clr>
        </p15:guide>
        <p15:guide id="2" pos="213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njoyworks" initials="e" lastIdx="1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ACF4677E-8BD2-47ae-8A1F-98590045965D">
      <hp:hncThemeShow xmlns:hp="http://schemas.haansoft.com/office/presentation/8.0" xmlns:dsp="http://schemas.microsoft.com/office/drawing/2008/diagram" xmlns:dgm="http://schemas.openxmlformats.org/drawingml/2006/diagram" xmlns:c="http://schemas.openxmlformats.org/drawingml/2006/chart" xmlns="" themeShowType="1" themeSkinType="1" themeTransitionType="1" useThemeTransition="1" byMouseClick="1" attrType="1" dur="200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TxStyle/>
      <a:tcStyle>
        <a:tcBdr/>
        <a:fill>
          <a:solidFill>
            <a:schemeClr val="accent1">
              <a:tint val="40000"/>
            </a:schemeClr>
          </a:solidFill>
        </a:fill>
      </a:tcStyle>
    </a:band1H>
    <a:band2H>
      <a:tcTxStyle/>
      <a:tcStyle>
        <a:tcBdr/>
      </a:tcStyle>
    </a:band2H>
    <a:band1V>
      <a:tcTxStyle/>
      <a:tcStyle>
        <a:tcBdr/>
        <a:fill>
          <a:solidFill>
            <a:schemeClr val="accent1">
              <a:tint val="4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602" autoAdjust="0"/>
    <p:restoredTop sz="96327" autoAdjust="0"/>
  </p:normalViewPr>
  <p:slideViewPr>
    <p:cSldViewPr>
      <p:cViewPr>
        <p:scale>
          <a:sx n="108" d="100"/>
          <a:sy n="108" d="100"/>
        </p:scale>
        <p:origin x="160" y="624"/>
      </p:cViewPr>
      <p:guideLst>
        <p:guide orient="horz" pos="2156"/>
        <p:guide pos="383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92" d="100"/>
          <a:sy n="92" d="100"/>
        </p:scale>
        <p:origin x="-3732" y="-96"/>
      </p:cViewPr>
      <p:guideLst>
        <p:guide orient="horz" pos="3126"/>
        <p:guide pos="2139"/>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슬라이드 번호 개체 틀 4"/>
          <p:cNvSpPr>
            <a:spLocks noGrp="1"/>
          </p:cNvSpPr>
          <p:nvPr>
            <p:ph type="sldNum" sz="quarter" idx="3"/>
          </p:nvPr>
        </p:nvSpPr>
        <p:spPr>
          <a:xfrm>
            <a:off x="3850443" y="9428583"/>
            <a:ext cx="2945659" cy="496332"/>
          </a:xfrm>
          <a:prstGeom prst="rect">
            <a:avLst/>
          </a:prstGeom>
        </p:spPr>
        <p:txBody>
          <a:bodyPr vert="horz" lIns="91440" tIns="45720" rIns="91440" bIns="45720" anchor="b"/>
          <a:lstStyle>
            <a:lvl1pPr algn="r">
              <a:defRPr sz="1200"/>
            </a:lvl1pPr>
          </a:lstStyle>
          <a:p>
            <a:pPr lvl="0">
              <a:defRPr/>
            </a:pPr>
            <a:fld id="{AF36E0AB-72DB-4914-B63B-4064A28DAAD3}" type="slidenum">
              <a:rPr lang="ko-KR" altLang="en-US"/>
              <a:pPr lvl="0">
                <a:defRPr/>
              </a:pPr>
              <a:t>‹#›</a:t>
            </a:fld>
            <a:endParaRPr lang="ko-KR" altLang="en-US"/>
          </a:p>
        </p:txBody>
      </p:sp>
      <p:sp>
        <p:nvSpPr>
          <p:cNvPr id="6" name="바닥글 개체 틀 5"/>
          <p:cNvSpPr>
            <a:spLocks noGrp="1"/>
          </p:cNvSpPr>
          <p:nvPr>
            <p:ph type="ftr" sz="quarter" idx="2"/>
          </p:nvPr>
        </p:nvSpPr>
        <p:spPr>
          <a:xfrm>
            <a:off x="0" y="9428583"/>
            <a:ext cx="2945659" cy="496332"/>
          </a:xfrm>
          <a:prstGeom prst="rect">
            <a:avLst/>
          </a:prstGeom>
        </p:spPr>
        <p:txBody>
          <a:bodyPr vert="horz" lIns="91440" tIns="45720" rIns="91440" bIns="45720" anchor="b"/>
          <a:lstStyle>
            <a:lvl1pPr algn="l">
              <a:defRPr sz="1200"/>
            </a:lvl1pPr>
          </a:lstStyle>
          <a:p>
            <a:pPr lvl="0">
              <a:defRPr/>
            </a:pPr>
            <a:endParaRPr lang="ko-KR"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6332"/>
          </a:xfrm>
          <a:prstGeom prst="rect">
            <a:avLst/>
          </a:prstGeom>
        </p:spPr>
        <p:txBody>
          <a:bodyPr vert="horz" lIns="91440" tIns="45720" rIns="91440" bIns="45720"/>
          <a:lstStyle>
            <a:lvl1pPr algn="l">
              <a:defRPr sz="1200"/>
            </a:lvl1pPr>
          </a:lstStyle>
          <a:p>
            <a:pPr lvl="0">
              <a:defRPr/>
            </a:pPr>
            <a:endParaRPr lang="ko-KR" altLang="en-US"/>
          </a:p>
        </p:txBody>
      </p:sp>
      <p:sp>
        <p:nvSpPr>
          <p:cNvPr id="3" name="날짜 개체 틀 2"/>
          <p:cNvSpPr>
            <a:spLocks noGrp="1"/>
          </p:cNvSpPr>
          <p:nvPr>
            <p:ph type="dt" idx="1"/>
          </p:nvPr>
        </p:nvSpPr>
        <p:spPr>
          <a:xfrm>
            <a:off x="3850443" y="0"/>
            <a:ext cx="2945659" cy="496332"/>
          </a:xfrm>
          <a:prstGeom prst="rect">
            <a:avLst/>
          </a:prstGeom>
        </p:spPr>
        <p:txBody>
          <a:bodyPr vert="horz" lIns="91440" tIns="45720" rIns="91440" bIns="45720"/>
          <a:lstStyle>
            <a:lvl1pPr algn="r">
              <a:defRPr sz="1200"/>
            </a:lvl1pPr>
          </a:lstStyle>
          <a:p>
            <a:pPr lvl="0">
              <a:defRPr/>
            </a:pPr>
            <a:fld id="{98FBB39A-9110-43FD-8DF2-684D1523A0BC}" type="datetime1">
              <a:rPr lang="ko-KR" altLang="en-US"/>
              <a:pPr lvl="0">
                <a:defRPr/>
              </a:pPr>
              <a:t>2021. 5. 1.</a:t>
            </a:fld>
            <a:endParaRPr lang="ko-KR" altLang="en-US"/>
          </a:p>
        </p:txBody>
      </p:sp>
      <p:sp>
        <p:nvSpPr>
          <p:cNvPr id="4" name="슬라이드 이미지 개체 틀 3"/>
          <p:cNvSpPr>
            <a:spLocks noGrp="1" noRot="1" noChangeAspect="1" noTextEdi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79768" y="4715153"/>
            <a:ext cx="5438140" cy="4466987"/>
          </a:xfrm>
          <a:prstGeom prst="rect">
            <a:avLst/>
          </a:prstGeom>
        </p:spPr>
        <p:txBody>
          <a:bodyPr vert="horz" lIns="91440" tIns="45720" rIns="91440" bIns="45720"/>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6" name="바닥글 개체 틀 5"/>
          <p:cNvSpPr>
            <a:spLocks noGrp="1"/>
          </p:cNvSpPr>
          <p:nvPr>
            <p:ph type="ftr" sz="quarter" idx="4"/>
          </p:nvPr>
        </p:nvSpPr>
        <p:spPr>
          <a:xfrm>
            <a:off x="0" y="9428583"/>
            <a:ext cx="2945659" cy="496332"/>
          </a:xfrm>
          <a:prstGeom prst="rect">
            <a:avLst/>
          </a:prstGeom>
        </p:spPr>
        <p:txBody>
          <a:bodyPr vert="horz" lIns="91440" tIns="45720" rIns="91440" bIns="45720" anchor="b"/>
          <a:lstStyle>
            <a:lvl1pPr algn="l">
              <a:defRPr sz="1200"/>
            </a:lvl1pPr>
          </a:lstStyle>
          <a:p>
            <a:pPr lvl="0">
              <a:defRPr/>
            </a:pPr>
            <a:r>
              <a:rPr lang="en-US" altLang="ko-KR"/>
              <a:t>http://enjoyworks.co.kr</a:t>
            </a:r>
            <a:endParaRPr lang="ko-KR" altLang="en-US"/>
          </a:p>
        </p:txBody>
      </p:sp>
      <p:sp>
        <p:nvSpPr>
          <p:cNvPr id="7" name="슬라이드 번호 개체 틀 6"/>
          <p:cNvSpPr>
            <a:spLocks noGrp="1"/>
          </p:cNvSpPr>
          <p:nvPr>
            <p:ph type="sldNum" sz="quarter" idx="5"/>
          </p:nvPr>
        </p:nvSpPr>
        <p:spPr>
          <a:xfrm>
            <a:off x="3850443" y="9428583"/>
            <a:ext cx="2945659" cy="496332"/>
          </a:xfrm>
          <a:prstGeom prst="rect">
            <a:avLst/>
          </a:prstGeom>
        </p:spPr>
        <p:txBody>
          <a:bodyPr vert="horz" lIns="91440" tIns="45720" rIns="91440" bIns="45720" anchor="b"/>
          <a:lstStyle>
            <a:lvl1pPr algn="r">
              <a:defRPr sz="1200"/>
            </a:lvl1pPr>
          </a:lstStyle>
          <a:p>
            <a:pPr lvl="0">
              <a:defRPr/>
            </a:pPr>
            <a:fld id="{C7C86328-D4B1-4A1C-AA9B-B5511E95EE22}"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360694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521236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604004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804971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198686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Tree>
    <p:extLst>
      <p:ext uri="{BB962C8B-B14F-4D97-AF65-F5344CB8AC3E}">
        <p14:creationId xmlns:p14="http://schemas.microsoft.com/office/powerpoint/2010/main" val="1268842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Tree>
    <p:extLst>
      <p:ext uri="{BB962C8B-B14F-4D97-AF65-F5344CB8AC3E}">
        <p14:creationId xmlns:p14="http://schemas.microsoft.com/office/powerpoint/2010/main" val="1792145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graphicFrame>
        <p:nvGraphicFramePr>
          <p:cNvPr id="10" name="표 9"/>
          <p:cNvGraphicFramePr>
            <a:graphicFrameLocks noGrp="1"/>
          </p:cNvGraphicFramePr>
          <p:nvPr userDrawn="1">
            <p:extLst>
              <p:ext uri="{D42A27DB-BD31-4B8C-83A1-F6EECF244321}">
                <p14:modId xmlns:p14="http://schemas.microsoft.com/office/powerpoint/2010/main" val="2978178397"/>
              </p:ext>
            </p:extLst>
          </p:nvPr>
        </p:nvGraphicFramePr>
        <p:xfrm>
          <a:off x="3323691" y="5758816"/>
          <a:ext cx="5544618" cy="259080"/>
        </p:xfrm>
        <a:graphic>
          <a:graphicData uri="http://schemas.openxmlformats.org/drawingml/2006/table">
            <a:tbl>
              <a:tblPr firstRow="1" bandRow="1">
                <a:tableStyleId>{5C22544A-7EE6-4342-B048-85BDC9FD1C3A}</a:tableStyleId>
              </a:tblPr>
              <a:tblGrid>
                <a:gridCol w="761023">
                  <a:extLst>
                    <a:ext uri="{9D8B030D-6E8A-4147-A177-3AD203B41FA5}">
                      <a16:colId xmlns:a16="http://schemas.microsoft.com/office/drawing/2014/main" val="20000"/>
                    </a:ext>
                  </a:extLst>
                </a:gridCol>
                <a:gridCol w="956719">
                  <a:extLst>
                    <a:ext uri="{9D8B030D-6E8A-4147-A177-3AD203B41FA5}">
                      <a16:colId xmlns:a16="http://schemas.microsoft.com/office/drawing/2014/main" val="20001"/>
                    </a:ext>
                  </a:extLst>
                </a:gridCol>
                <a:gridCol w="956719">
                  <a:extLst>
                    <a:ext uri="{9D8B030D-6E8A-4147-A177-3AD203B41FA5}">
                      <a16:colId xmlns:a16="http://schemas.microsoft.com/office/drawing/2014/main" val="748956557"/>
                    </a:ext>
                  </a:extLst>
                </a:gridCol>
                <a:gridCol w="956719">
                  <a:extLst>
                    <a:ext uri="{9D8B030D-6E8A-4147-A177-3AD203B41FA5}">
                      <a16:colId xmlns:a16="http://schemas.microsoft.com/office/drawing/2014/main" val="2052663771"/>
                    </a:ext>
                  </a:extLst>
                </a:gridCol>
                <a:gridCol w="956719">
                  <a:extLst>
                    <a:ext uri="{9D8B030D-6E8A-4147-A177-3AD203B41FA5}">
                      <a16:colId xmlns:a16="http://schemas.microsoft.com/office/drawing/2014/main" val="1774092345"/>
                    </a:ext>
                  </a:extLst>
                </a:gridCol>
                <a:gridCol w="956719">
                  <a:extLst>
                    <a:ext uri="{9D8B030D-6E8A-4147-A177-3AD203B41FA5}">
                      <a16:colId xmlns:a16="http://schemas.microsoft.com/office/drawing/2014/main" val="2811408782"/>
                    </a:ext>
                  </a:extLst>
                </a:gridCol>
              </a:tblGrid>
              <a:tr h="154824">
                <a:tc>
                  <a:txBody>
                    <a:bodyPr/>
                    <a:lstStyle/>
                    <a:p>
                      <a:pPr algn="l" latinLnBrk="1"/>
                      <a:r>
                        <a:rPr lang="en-US" altLang="ko-KR" sz="900" b="0" dirty="0">
                          <a:solidFill>
                            <a:schemeClr val="tx1"/>
                          </a:solidFill>
                          <a:latin typeface="+mn-ea"/>
                          <a:ea typeface="+mn-ea"/>
                        </a:rPr>
                        <a:t>Ver.</a:t>
                      </a:r>
                      <a:endParaRPr lang="ko-KR" altLang="en-US" sz="900" b="0" dirty="0">
                        <a:solidFill>
                          <a:schemeClr val="tx1"/>
                        </a:solidFill>
                        <a:latin typeface="+mn-ea"/>
                        <a:ea typeface="+mn-ea"/>
                      </a:endParaRPr>
                    </a:p>
                  </a:txBody>
                  <a:tcPr marL="121920" marR="121920" marT="60960" marB="60960"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Date.</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Writer.</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19" name="텍스트 개체 틀 18"/>
          <p:cNvSpPr>
            <a:spLocks noGrp="1"/>
          </p:cNvSpPr>
          <p:nvPr>
            <p:ph type="body" sz="quarter" idx="10" hasCustomPrompt="1"/>
          </p:nvPr>
        </p:nvSpPr>
        <p:spPr>
          <a:xfrm>
            <a:off x="4114897" y="5793464"/>
            <a:ext cx="904165"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버전 정보 등록</a:t>
            </a:r>
          </a:p>
        </p:txBody>
      </p:sp>
      <p:sp>
        <p:nvSpPr>
          <p:cNvPr id="20" name="텍스트 개체 틀 18"/>
          <p:cNvSpPr>
            <a:spLocks noGrp="1"/>
          </p:cNvSpPr>
          <p:nvPr>
            <p:ph type="body" sz="quarter" idx="11" hasCustomPrompt="1"/>
          </p:nvPr>
        </p:nvSpPr>
        <p:spPr>
          <a:xfrm>
            <a:off x="6028930" y="5790052"/>
            <a:ext cx="900818"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최종작성일자</a:t>
            </a:r>
          </a:p>
        </p:txBody>
      </p:sp>
      <p:sp>
        <p:nvSpPr>
          <p:cNvPr id="21" name="텍스트 개체 틀 18"/>
          <p:cNvSpPr>
            <a:spLocks noGrp="1"/>
          </p:cNvSpPr>
          <p:nvPr>
            <p:ph type="body" sz="quarter" idx="12" hasCustomPrompt="1"/>
          </p:nvPr>
        </p:nvSpPr>
        <p:spPr>
          <a:xfrm>
            <a:off x="7939616" y="5790052"/>
            <a:ext cx="900819"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작성자 명</a:t>
            </a:r>
          </a:p>
        </p:txBody>
      </p:sp>
      <p:graphicFrame>
        <p:nvGraphicFramePr>
          <p:cNvPr id="2" name="표 1"/>
          <p:cNvGraphicFramePr>
            <a:graphicFrameLocks noGrp="1"/>
          </p:cNvGraphicFramePr>
          <p:nvPr userDrawn="1">
            <p:extLst>
              <p:ext uri="{D42A27DB-BD31-4B8C-83A1-F6EECF244321}">
                <p14:modId xmlns:p14="http://schemas.microsoft.com/office/powerpoint/2010/main" val="2757704702"/>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7" name="제목 개체 틀 9"/>
          <p:cNvSpPr>
            <a:spLocks noGrp="1"/>
          </p:cNvSpPr>
          <p:nvPr>
            <p:ph type="title" hasCustomPrompt="1"/>
          </p:nvPr>
        </p:nvSpPr>
        <p:spPr>
          <a:xfrm>
            <a:off x="431372" y="218044"/>
            <a:ext cx="11425269" cy="849577"/>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기획서 제목 입력</a:t>
            </a:r>
          </a:p>
        </p:txBody>
      </p:sp>
      <p:sp>
        <p:nvSpPr>
          <p:cNvPr id="8" name="Copyrights 2018  ©Petdoc.  All Rights Reserved.">
            <a:extLst>
              <a:ext uri="{FF2B5EF4-FFF2-40B4-BE49-F238E27FC236}">
                <a16:creationId xmlns:a16="http://schemas.microsoft.com/office/drawing/2014/main" id="{FD2F9934-9D0C-4E19-AE89-48CB9973F4AD}"/>
              </a:ext>
            </a:extLst>
          </p:cNvPr>
          <p:cNvSpPr txBox="1"/>
          <p:nvPr userDrawn="1"/>
        </p:nvSpPr>
        <p:spPr>
          <a:xfrm>
            <a:off x="5175792" y="6669360"/>
            <a:ext cx="1936428" cy="11035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defTabSz="503766">
              <a:lnSpc>
                <a:spcPct val="130000"/>
              </a:lnSpc>
              <a:defRPr sz="500">
                <a:solidFill>
                  <a:srgbClr val="AFA19E"/>
                </a:solidFill>
                <a:latin typeface="SF Pro Text Regular"/>
                <a:ea typeface="SF Pro Text Regular"/>
                <a:cs typeface="SF Pro Text Regular"/>
                <a:sym typeface="SF Pro Text Regular"/>
              </a:defRPr>
            </a:lvl1pPr>
          </a:lstStyle>
          <a:p>
            <a:r>
              <a:rPr sz="600" dirty="0">
                <a:solidFill>
                  <a:srgbClr val="8D95A0"/>
                </a:solidFill>
              </a:rPr>
              <a:t>Copyrights 201</a:t>
            </a:r>
            <a:r>
              <a:rPr lang="en-US" altLang="ko-KR" sz="600" dirty="0">
                <a:solidFill>
                  <a:srgbClr val="8D95A0"/>
                </a:solidFill>
              </a:rPr>
              <a:t>9</a:t>
            </a:r>
            <a:r>
              <a:rPr sz="600" dirty="0">
                <a:solidFill>
                  <a:srgbClr val="8D95A0"/>
                </a:solidFill>
              </a:rPr>
              <a:t>  ©</a:t>
            </a:r>
            <a:r>
              <a:rPr lang="en-US" altLang="ko-KR" sz="600" dirty="0">
                <a:solidFill>
                  <a:srgbClr val="8D95A0"/>
                </a:solidFill>
              </a:rPr>
              <a:t> </a:t>
            </a:r>
            <a:r>
              <a:rPr lang="en-US" altLang="ko-KR" sz="600" dirty="0">
                <a:solidFill>
                  <a:schemeClr val="bg2">
                    <a:lumMod val="50000"/>
                  </a:schemeClr>
                </a:solidFill>
              </a:rPr>
              <a:t>Your company name</a:t>
            </a:r>
            <a:r>
              <a:rPr sz="600" dirty="0">
                <a:solidFill>
                  <a:srgbClr val="8D95A0"/>
                </a:solidFill>
              </a:rPr>
              <a:t>.  All Rights Reserved.</a:t>
            </a:r>
          </a:p>
        </p:txBody>
      </p:sp>
      <p:sp>
        <p:nvSpPr>
          <p:cNvPr id="9" name="This report contains information that is confidential and proprietary to petdoc and is solely for the use of Petdoc personnel. No part of it may be used, circulated, quoted, or reproduced for distribution outside…">
            <a:extLst>
              <a:ext uri="{FF2B5EF4-FFF2-40B4-BE49-F238E27FC236}">
                <a16:creationId xmlns:a16="http://schemas.microsoft.com/office/drawing/2014/main" id="{04047FE0-99CA-4A25-A7D8-E3A981F3FFF0}"/>
              </a:ext>
            </a:extLst>
          </p:cNvPr>
          <p:cNvSpPr txBox="1"/>
          <p:nvPr userDrawn="1"/>
        </p:nvSpPr>
        <p:spPr>
          <a:xfrm>
            <a:off x="2895520" y="6113244"/>
            <a:ext cx="6496971" cy="230384"/>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ctr" defTabSz="503766">
              <a:lnSpc>
                <a:spcPct val="130000"/>
              </a:lnSpc>
              <a:defRPr sz="500">
                <a:solidFill>
                  <a:srgbClr val="AFA19E"/>
                </a:solidFill>
                <a:latin typeface="SF Pro Text Regular"/>
                <a:ea typeface="SF Pro Text Regular"/>
                <a:cs typeface="SF Pro Text Regular"/>
                <a:sym typeface="SF Pro Text Regular"/>
              </a:defRPr>
            </a:pPr>
            <a:r>
              <a:rPr sz="600" dirty="0">
                <a:solidFill>
                  <a:srgbClr val="8D95A0"/>
                </a:solidFill>
              </a:rPr>
              <a:t>This report contains information that is confidential and proprietary to petdoc and is solely for the use of Petdoc personnel. No part of it may be used, circulated, quoted, or reproduced for distribution outside</a:t>
            </a:r>
            <a:endParaRPr lang="en-US" sz="600" dirty="0">
              <a:solidFill>
                <a:srgbClr val="8D95A0"/>
              </a:solidFill>
            </a:endParaRPr>
          </a:p>
          <a:p>
            <a:pPr algn="ctr" defTabSz="503766">
              <a:lnSpc>
                <a:spcPct val="130000"/>
              </a:lnSpc>
              <a:defRPr sz="500">
                <a:solidFill>
                  <a:srgbClr val="AFA19E"/>
                </a:solidFill>
                <a:latin typeface="SF Pro Text Regular"/>
                <a:ea typeface="SF Pro Text Regular"/>
                <a:cs typeface="SF Pro Text Regular"/>
                <a:sym typeface="SF Pro Text Regular"/>
              </a:defRPr>
            </a:pPr>
            <a:r>
              <a:rPr lang="en-US" sz="600" dirty="0">
                <a:solidFill>
                  <a:schemeClr val="bg2">
                    <a:lumMod val="50000"/>
                  </a:schemeClr>
                </a:solidFill>
              </a:rPr>
              <a:t>Your company name</a:t>
            </a:r>
            <a:r>
              <a:rPr lang="en-US" sz="600" dirty="0">
                <a:solidFill>
                  <a:srgbClr val="8D95A0"/>
                </a:solidFill>
              </a:rPr>
              <a:t>. If you are not the intended recipient of this report, you are hereby notified that the use, circulation, quoting, or reproducing of this report is strictly prohibited and may be unlawful.</a:t>
            </a:r>
          </a:p>
        </p:txBody>
      </p:sp>
    </p:spTree>
    <p:extLst>
      <p:ext uri="{BB962C8B-B14F-4D97-AF65-F5344CB8AC3E}">
        <p14:creationId xmlns:p14="http://schemas.microsoft.com/office/powerpoint/2010/main" val="17018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aphicFrame>
        <p:nvGraphicFramePr>
          <p:cNvPr id="4" name="표 3">
            <a:extLst>
              <a:ext uri="{FF2B5EF4-FFF2-40B4-BE49-F238E27FC236}">
                <a16:creationId xmlns:a16="http://schemas.microsoft.com/office/drawing/2014/main" id="{B42A6570-5196-43DE-85B2-428460B9C59C}"/>
              </a:ext>
            </a:extLst>
          </p:cNvPr>
          <p:cNvGraphicFramePr>
            <a:graphicFrameLocks noGrp="1"/>
          </p:cNvGraphicFramePr>
          <p:nvPr userDrawn="1">
            <p:extLst>
              <p:ext uri="{D42A27DB-BD31-4B8C-83A1-F6EECF244321}">
                <p14:modId xmlns:p14="http://schemas.microsoft.com/office/powerpoint/2010/main" val="1661613928"/>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5" name="제목 개체 틀 9">
            <a:extLst>
              <a:ext uri="{FF2B5EF4-FFF2-40B4-BE49-F238E27FC236}">
                <a16:creationId xmlns:a16="http://schemas.microsoft.com/office/drawing/2014/main" id="{45E6D0DC-F064-4EBA-906A-BF1306784A62}"/>
              </a:ext>
            </a:extLst>
          </p:cNvPr>
          <p:cNvSpPr>
            <a:spLocks noGrp="1"/>
          </p:cNvSpPr>
          <p:nvPr>
            <p:ph type="title" hasCustomPrompt="1"/>
          </p:nvPr>
        </p:nvSpPr>
        <p:spPr>
          <a:xfrm>
            <a:off x="452672" y="371730"/>
            <a:ext cx="11425269" cy="611352"/>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자유양식 페이지</a:t>
            </a:r>
          </a:p>
        </p:txBody>
      </p:sp>
    </p:spTree>
    <p:extLst>
      <p:ext uri="{BB962C8B-B14F-4D97-AF65-F5344CB8AC3E}">
        <p14:creationId xmlns:p14="http://schemas.microsoft.com/office/powerpoint/2010/main" val="2156045409"/>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4" name="제목 개체 틀 9"/>
          <p:cNvSpPr>
            <a:spLocks noGrp="1"/>
          </p:cNvSpPr>
          <p:nvPr>
            <p:ph type="title" hasCustomPrompt="1"/>
          </p:nvPr>
        </p:nvSpPr>
        <p:spPr>
          <a:xfrm>
            <a:off x="431372" y="2286628"/>
            <a:ext cx="11425269" cy="849577"/>
          </a:xfrm>
          <a:prstGeom prst="rect">
            <a:avLst/>
          </a:prstGeom>
        </p:spPr>
        <p:txBody>
          <a:bodyPr vert="horz" lIns="91440" tIns="45720" rIns="91440" bIns="45720" rtlCol="0" anchor="ctr">
            <a:noAutofit/>
          </a:bodyPr>
          <a:lstStyle>
            <a:lvl1pPr algn="ctr">
              <a:defRPr sz="2800" baseline="0">
                <a:solidFill>
                  <a:schemeClr val="tx1"/>
                </a:solidFill>
              </a:defRPr>
            </a:lvl1pPr>
          </a:lstStyle>
          <a:p>
            <a:r>
              <a:rPr lang="ko-KR" altLang="en-US" dirty="0"/>
              <a:t>메뉴 그룹 타이틀 명 작성</a:t>
            </a:r>
          </a:p>
        </p:txBody>
      </p:sp>
      <p:cxnSp>
        <p:nvCxnSpPr>
          <p:cNvPr id="6" name="직선 연결선 5"/>
          <p:cNvCxnSpPr/>
          <p:nvPr userDrawn="1"/>
        </p:nvCxnSpPr>
        <p:spPr>
          <a:xfrm>
            <a:off x="1687374" y="3236979"/>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p:cNvCxnSpPr/>
          <p:nvPr userDrawn="1"/>
        </p:nvCxnSpPr>
        <p:spPr>
          <a:xfrm>
            <a:off x="1687374" y="2180861"/>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텍스트 개체 틀 18"/>
          <p:cNvSpPr>
            <a:spLocks noGrp="1"/>
          </p:cNvSpPr>
          <p:nvPr>
            <p:ph type="body" sz="quarter" idx="10" hasCustomPrompt="1"/>
          </p:nvPr>
        </p:nvSpPr>
        <p:spPr>
          <a:xfrm>
            <a:off x="1687373" y="3332989"/>
            <a:ext cx="8953804" cy="672075"/>
          </a:xfrm>
          <a:prstGeom prst="rect">
            <a:avLst/>
          </a:prstGeom>
        </p:spPr>
        <p:txBody>
          <a:bodyPr anchor="t" anchorCtr="0"/>
          <a:lstStyle>
            <a:lvl1pPr algn="ctr">
              <a:defRPr sz="900" baseline="0">
                <a:solidFill>
                  <a:schemeClr val="bg1">
                    <a:lumMod val="50000"/>
                  </a:schemeClr>
                </a:solidFill>
              </a:defRPr>
            </a:lvl1pPr>
          </a:lstStyle>
          <a:p>
            <a:pPr lvl="0"/>
            <a:r>
              <a:rPr lang="ko-KR" altLang="en-US" dirty="0"/>
              <a:t>메뉴 그룹 하위 </a:t>
            </a:r>
            <a:r>
              <a:rPr lang="en-US" altLang="ko-KR" dirty="0"/>
              <a:t>Depth</a:t>
            </a:r>
            <a:r>
              <a:rPr lang="ko-KR" altLang="en-US" dirty="0"/>
              <a:t>에 대한 개략적인 수록내용 서술</a:t>
            </a:r>
            <a:r>
              <a:rPr lang="en-US" altLang="ko-KR" dirty="0"/>
              <a:t>.</a:t>
            </a:r>
            <a:endParaRPr lang="ko-KR" altLang="en-US" dirty="0"/>
          </a:p>
        </p:txBody>
      </p:sp>
    </p:spTree>
    <p:extLst>
      <p:ext uri="{BB962C8B-B14F-4D97-AF65-F5344CB8AC3E}">
        <p14:creationId xmlns:p14="http://schemas.microsoft.com/office/powerpoint/2010/main" val="1950302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scription">
    <p:spTree>
      <p:nvGrpSpPr>
        <p:cNvPr id="1" name=""/>
        <p:cNvGrpSpPr/>
        <p:nvPr/>
      </p:nvGrpSpPr>
      <p:grpSpPr>
        <a:xfrm>
          <a:off x="0" y="0"/>
          <a:ext cx="0" cy="0"/>
          <a:chOff x="0" y="0"/>
          <a:chExt cx="0" cy="0"/>
        </a:xfrm>
      </p:grpSpPr>
      <p:graphicFrame>
        <p:nvGraphicFramePr>
          <p:cNvPr id="2" name="표 1"/>
          <p:cNvGraphicFramePr>
            <a:graphicFrameLocks noGrp="1"/>
          </p:cNvGraphicFramePr>
          <p:nvPr userDrawn="1">
            <p:extLst>
              <p:ext uri="{D42A27DB-BD31-4B8C-83A1-F6EECF244321}">
                <p14:modId xmlns:p14="http://schemas.microsoft.com/office/powerpoint/2010/main" val="3247006672"/>
              </p:ext>
            </p:extLst>
          </p:nvPr>
        </p:nvGraphicFramePr>
        <p:xfrm>
          <a:off x="47328" y="60081"/>
          <a:ext cx="12095665" cy="6399685"/>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20000"/>
                    </a:ext>
                  </a:extLst>
                </a:gridCol>
                <a:gridCol w="2976331">
                  <a:extLst>
                    <a:ext uri="{9D8B030D-6E8A-4147-A177-3AD203B41FA5}">
                      <a16:colId xmlns:a16="http://schemas.microsoft.com/office/drawing/2014/main" val="20001"/>
                    </a:ext>
                  </a:extLst>
                </a:gridCol>
                <a:gridCol w="1055397">
                  <a:extLst>
                    <a:ext uri="{9D8B030D-6E8A-4147-A177-3AD203B41FA5}">
                      <a16:colId xmlns:a16="http://schemas.microsoft.com/office/drawing/2014/main" val="20002"/>
                    </a:ext>
                  </a:extLst>
                </a:gridCol>
                <a:gridCol w="3361093">
                  <a:extLst>
                    <a:ext uri="{9D8B030D-6E8A-4147-A177-3AD203B41FA5}">
                      <a16:colId xmlns:a16="http://schemas.microsoft.com/office/drawing/2014/main" val="20003"/>
                    </a:ext>
                  </a:extLst>
                </a:gridCol>
                <a:gridCol w="2370770">
                  <a:extLst>
                    <a:ext uri="{9D8B030D-6E8A-4147-A177-3AD203B41FA5}">
                      <a16:colId xmlns:a16="http://schemas.microsoft.com/office/drawing/2014/main" val="20004"/>
                    </a:ext>
                  </a:extLst>
                </a:gridCol>
                <a:gridCol w="555955">
                  <a:extLst>
                    <a:ext uri="{9D8B030D-6E8A-4147-A177-3AD203B41FA5}">
                      <a16:colId xmlns:a16="http://schemas.microsoft.com/office/drawing/2014/main" val="20006"/>
                    </a:ext>
                  </a:extLst>
                </a:gridCol>
                <a:gridCol w="623991">
                  <a:extLst>
                    <a:ext uri="{9D8B030D-6E8A-4147-A177-3AD203B41FA5}">
                      <a16:colId xmlns:a16="http://schemas.microsoft.com/office/drawing/2014/main" val="20007"/>
                    </a:ext>
                  </a:extLst>
                </a:gridCol>
              </a:tblGrid>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Page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Group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R w="3175" cap="flat" cmpd="sng" algn="ctr">
                      <a:solidFill>
                        <a:schemeClr val="bg1">
                          <a:lumMod val="85000"/>
                        </a:schemeClr>
                      </a:solidFill>
                      <a:prstDash val="solid"/>
                      <a:round/>
                      <a:headEnd type="none" w="med" len="med"/>
                      <a:tailEnd type="none" w="med" len="med"/>
                    </a:ln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latin typeface="+mn-ea"/>
                          <a:ea typeface="+mn-ea"/>
                        </a:rPr>
                        <a:t>Description.</a:t>
                      </a:r>
                      <a:endParaRPr lang="ko-KR" altLang="en-US" sz="1000" b="1"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tx1"/>
                          </a:solidFill>
                          <a:latin typeface="+mn-ea"/>
                          <a:ea typeface="+mn-ea"/>
                        </a:rPr>
                        <a:t>Page.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r h="6094885">
                <a:tc gridSpan="4">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no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gridSpan="3">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T w="3175" cap="flat" cmpd="sng" algn="ctr">
                      <a:solidFill>
                        <a:schemeClr val="bg1">
                          <a:lumMod val="85000"/>
                        </a:schemeClr>
                      </a:solidFill>
                      <a:prstDash val="solid"/>
                      <a:round/>
                      <a:headEnd type="none" w="med" len="med"/>
                      <a:tailEnd type="none" w="med" len="med"/>
                    </a:lnT>
                    <a:no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extLst>
                  <a:ext uri="{0D108BD9-81ED-4DB2-BD59-A6C34878D82A}">
                    <a16:rowId xmlns:a16="http://schemas.microsoft.com/office/drawing/2014/main" val="10002"/>
                  </a:ext>
                </a:extLst>
              </a:tr>
            </a:tbl>
          </a:graphicData>
        </a:graphic>
      </p:graphicFrame>
      <p:sp>
        <p:nvSpPr>
          <p:cNvPr id="22" name="텍스트 개체 틀 18"/>
          <p:cNvSpPr>
            <a:spLocks noGrp="1"/>
          </p:cNvSpPr>
          <p:nvPr>
            <p:ph type="body" sz="quarter" idx="10" hasCustomPrompt="1"/>
          </p:nvPr>
        </p:nvSpPr>
        <p:spPr>
          <a:xfrm>
            <a:off x="1199457" y="110748"/>
            <a:ext cx="2965331"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페이지 명 작성</a:t>
            </a:r>
          </a:p>
        </p:txBody>
      </p:sp>
      <p:sp>
        <p:nvSpPr>
          <p:cNvPr id="23" name="텍스트 개체 틀 18"/>
          <p:cNvSpPr>
            <a:spLocks noGrp="1"/>
          </p:cNvSpPr>
          <p:nvPr>
            <p:ph type="body" sz="quarter" idx="11" hasCustomPrompt="1"/>
          </p:nvPr>
        </p:nvSpPr>
        <p:spPr>
          <a:xfrm>
            <a:off x="5231904" y="110748"/>
            <a:ext cx="3329469"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그룹 타이틀 명 작성</a:t>
            </a:r>
          </a:p>
        </p:txBody>
      </p:sp>
    </p:spTree>
    <p:extLst>
      <p:ext uri="{BB962C8B-B14F-4D97-AF65-F5344CB8AC3E}">
        <p14:creationId xmlns:p14="http://schemas.microsoft.com/office/powerpoint/2010/main" val="23773207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684482"/>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5" r:id="rId3"/>
    <p:sldLayoutId id="2147483650" r:id="rId4"/>
  </p:sldLayoutIdLst>
  <p:hf hdr="0" ftr="0" dt="0"/>
  <p:txStyles>
    <p:titleStyle>
      <a:lvl1pPr algn="l" defTabSz="914400" rtl="0" eaLnBrk="1" latinLnBrk="1" hangingPunct="1">
        <a:spcBef>
          <a:spcPct val="0"/>
        </a:spcBef>
        <a:buNone/>
        <a:defRPr sz="3000" kern="1200">
          <a:solidFill>
            <a:schemeClr val="tx1"/>
          </a:solidFill>
          <a:latin typeface="+mj-lt"/>
          <a:ea typeface="+mj-ea"/>
          <a:cs typeface="+mj-cs"/>
        </a:defRPr>
      </a:lvl1pPr>
    </p:titleStyle>
    <p:bodyStyle>
      <a:lvl1pPr marL="0" indent="0" algn="l" defTabSz="914400" rtl="0" eaLnBrk="1" latinLnBrk="1" hangingPunct="1">
        <a:spcBef>
          <a:spcPct val="20000"/>
        </a:spcBef>
        <a:buFont typeface="Arial" pitchFamily="34" charset="0"/>
        <a:buNone/>
        <a:defRPr sz="1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marL="0" lvl="0" indent="0" algn="l" defTabSz="914400" rtl="0" eaLnBrk="1" latinLnBrk="1" hangingPunct="1">
              <a:lnSpc>
                <a:spcPct val="100000"/>
              </a:lnSpc>
              <a:spcBef>
                <a:spcPct val="0"/>
              </a:spcBef>
              <a:spcAft>
                <a:spcPts val="0"/>
              </a:spcAft>
              <a:buNone/>
              <a:defRPr/>
            </a:pPr>
            <a:r>
              <a:rPr kumimoji="0" lang="ko-KR" altLang="en-US" sz="2800" b="0" i="0" u="none" strike="noStrike" kern="1200" cap="none" spc="0" normalizeH="0" baseline="0">
                <a:solidFill>
                  <a:srgbClr val="000000"/>
                </a:solidFill>
                <a:latin typeface="맑은 고딕"/>
                <a:ea typeface="맑은 고딕"/>
                <a:cs typeface="맑은 고딕"/>
              </a:rPr>
              <a:t>이벤트 모아</a:t>
            </a:r>
            <a:r>
              <a:rPr lang="ko-KR" altLang="en-US"/>
              <a:t> </a:t>
            </a:r>
          </a:p>
        </p:txBody>
      </p:sp>
      <p:sp>
        <p:nvSpPr>
          <p:cNvPr id="3" name="텍스트 개체 틀 2"/>
          <p:cNvSpPr>
            <a:spLocks noGrp="1"/>
          </p:cNvSpPr>
          <p:nvPr>
            <p:ph type="body" sz="quarter" idx="10"/>
          </p:nvPr>
        </p:nvSpPr>
        <p:spPr/>
        <p:txBody>
          <a:bodyPr/>
          <a:lstStyle/>
          <a:p>
            <a:pPr lvl="0">
              <a:defRPr/>
            </a:pPr>
            <a:r>
              <a:rPr lang="en-US" altLang="ko-KR">
                <a:solidFill>
                  <a:schemeClr val="tx1"/>
                </a:solidFill>
              </a:rPr>
              <a:t>0.0</a:t>
            </a:r>
            <a:endParaRPr lang="ko-KR" altLang="en-US">
              <a:solidFill>
                <a:schemeClr val="tx1"/>
              </a:solidFill>
            </a:endParaRPr>
          </a:p>
        </p:txBody>
      </p:sp>
      <p:sp>
        <p:nvSpPr>
          <p:cNvPr id="4" name="텍스트 개체 틀 3"/>
          <p:cNvSpPr>
            <a:spLocks noGrp="1"/>
          </p:cNvSpPr>
          <p:nvPr>
            <p:ph type="body" sz="quarter" idx="11"/>
          </p:nvPr>
        </p:nvSpPr>
        <p:spPr/>
        <p:txBody>
          <a:bodyPr/>
          <a:lstStyle/>
          <a:p>
            <a:pPr lvl="0">
              <a:defRPr/>
            </a:pPr>
            <a:r>
              <a:rPr lang="en-US" altLang="ko-KR">
                <a:solidFill>
                  <a:schemeClr val="tx1"/>
                </a:solidFill>
              </a:rPr>
              <a:t>2021-04-00</a:t>
            </a:r>
          </a:p>
        </p:txBody>
      </p:sp>
      <p:sp>
        <p:nvSpPr>
          <p:cNvPr id="5" name="텍스트 개체 틀 4"/>
          <p:cNvSpPr>
            <a:spLocks noGrp="1"/>
          </p:cNvSpPr>
          <p:nvPr>
            <p:ph type="body" sz="quarter" idx="12"/>
          </p:nvPr>
        </p:nvSpPr>
        <p:spPr/>
        <p:txBody>
          <a:bodyPr/>
          <a:lstStyle/>
          <a:p>
            <a:pPr lvl="0">
              <a:defRPr/>
            </a:pPr>
            <a:r>
              <a:rPr lang="en-US" altLang="ko-KR">
                <a:solidFill>
                  <a:schemeClr val="tx1"/>
                </a:solidFill>
              </a:rPr>
              <a:t>1</a:t>
            </a:r>
            <a:r>
              <a:rPr lang="ko-KR" altLang="en-US">
                <a:solidFill>
                  <a:schemeClr val="tx1"/>
                </a:solidFill>
              </a:rPr>
              <a:t>조</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마이페이지</a:t>
            </a:r>
          </a:p>
        </p:txBody>
      </p:sp>
      <p:graphicFrame>
        <p:nvGraphicFramePr>
          <p:cNvPr id="3" name="표 2"/>
          <p:cNvGraphicFramePr>
            <a:graphicFrameLocks noGrp="1"/>
          </p:cNvGraphicFramePr>
          <p:nvPr/>
        </p:nvGraphicFramePr>
        <p:xfrm>
          <a:off x="165463" y="1706603"/>
          <a:ext cx="11909537" cy="4392488"/>
        </p:xfrm>
        <a:graphic>
          <a:graphicData uri="http://schemas.openxmlformats.org/drawingml/2006/table">
            <a:tbl>
              <a:tblPr>
                <a:tableStyleId>{5C22544A-7EE6-4342-B048-85BDC9FD1C3A}</a:tableStyleId>
              </a:tblPr>
              <a:tblGrid>
                <a:gridCol w="975781">
                  <a:extLst>
                    <a:ext uri="{9D8B030D-6E8A-4147-A177-3AD203B41FA5}">
                      <a16:colId xmlns:a16="http://schemas.microsoft.com/office/drawing/2014/main" val="2157433027"/>
                    </a:ext>
                  </a:extLst>
                </a:gridCol>
                <a:gridCol w="5485828">
                  <a:extLst>
                    <a:ext uri="{9D8B030D-6E8A-4147-A177-3AD203B41FA5}">
                      <a16:colId xmlns:a16="http://schemas.microsoft.com/office/drawing/2014/main" val="20000"/>
                    </a:ext>
                  </a:extLst>
                </a:gridCol>
                <a:gridCol w="2880320">
                  <a:extLst>
                    <a:ext uri="{9D8B030D-6E8A-4147-A177-3AD203B41FA5}">
                      <a16:colId xmlns:a16="http://schemas.microsoft.com/office/drawing/2014/main" val="20001"/>
                    </a:ext>
                  </a:extLst>
                </a:gridCol>
                <a:gridCol w="2567608">
                  <a:extLst>
                    <a:ext uri="{9D8B030D-6E8A-4147-A177-3AD203B41FA5}">
                      <a16:colId xmlns:a16="http://schemas.microsoft.com/office/drawing/2014/main" val="20002"/>
                    </a:ext>
                  </a:extLst>
                </a:gridCol>
              </a:tblGrid>
              <a:tr h="380155">
                <a:tc rowSpan="2">
                  <a:txBody>
                    <a:bodyPr/>
                    <a:lstStyle/>
                    <a:p>
                      <a:pPr algn="ctr" latinLnBrk="1">
                        <a:defRPr/>
                      </a:pPr>
                      <a:r>
                        <a:rPr lang="en-US" altLang="ko-KR" sz="900" b="1" dirty="0" err="1">
                          <a:solidFill>
                            <a:schemeClr val="tx1"/>
                          </a:solidFill>
                        </a:rPr>
                        <a:t>mypage</a:t>
                      </a:r>
                      <a:endParaRPr lang="en-US" altLang="ko-KR" sz="900" b="1" dirty="0">
                        <a:solidFill>
                          <a:schemeClr val="tx1"/>
                        </a:solidFill>
                      </a:endParaRPr>
                    </a:p>
                    <a:p>
                      <a:pPr algn="ctr" latinLnBrk="1">
                        <a:defRPr/>
                      </a:pPr>
                      <a:r>
                        <a:rPr lang="en-US" altLang="ko-KR" sz="900" b="1" dirty="0">
                          <a:solidFill>
                            <a:schemeClr val="tx1"/>
                          </a:solidFill>
                        </a:rPr>
                        <a:t>User flow</a:t>
                      </a:r>
                      <a:endParaRPr lang="ko-KR" altLang="en-US" sz="900" b="1" dirty="0">
                        <a:solidFill>
                          <a:schemeClr val="tx1"/>
                        </a:solidFill>
                      </a:endParaRPr>
                    </a:p>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solidFill>
                      <a:schemeClr val="bg1"/>
                    </a:solidFill>
                  </a:tcPr>
                </a:tc>
                <a:tc>
                  <a:txBody>
                    <a:bodyPr/>
                    <a:lstStyle/>
                    <a:p>
                      <a:pPr algn="l" latinLnBrk="1">
                        <a:defRPr/>
                      </a:pPr>
                      <a:r>
                        <a:rPr lang="ko-KR" altLang="en-US" sz="1000" b="1" dirty="0">
                          <a:solidFill>
                            <a:schemeClr val="tx1"/>
                          </a:solidFill>
                        </a:rPr>
                        <a:t>이메일 변경</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ko-KR" altLang="en-US" sz="1000" b="1" dirty="0">
                          <a:solidFill>
                            <a:schemeClr val="tx1"/>
                          </a:solidFill>
                        </a:rPr>
                        <a:t>주소 변경</a:t>
                      </a:r>
                      <a:endParaRPr lang="ko-KR" altLang="en-US" sz="1000" b="0"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ko-KR" altLang="en-US" sz="1000" b="1" dirty="0">
                          <a:solidFill>
                            <a:schemeClr val="tx1"/>
                          </a:solidFill>
                        </a:rPr>
                        <a:t>비밀번호 변경</a:t>
                      </a:r>
                      <a:endParaRPr lang="ko-KR" altLang="en-US" sz="1000" b="0"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4012333">
                <a:tc vMerge="1">
                  <a:txBody>
                    <a:bodyPr/>
                    <a:lstStyle/>
                    <a:p>
                      <a:pPr algn="ctr" latinLnBrk="1">
                        <a:defRPr/>
                      </a:pPr>
                      <a:r>
                        <a:rPr lang="en-US" altLang="ko-KR" sz="900" b="1" dirty="0" err="1">
                          <a:solidFill>
                            <a:schemeClr val="tx1"/>
                          </a:solidFill>
                        </a:rPr>
                        <a:t>mypage</a:t>
                      </a:r>
                      <a:endParaRPr lang="en-US" altLang="ko-KR" sz="900" b="1" dirty="0">
                        <a:solidFill>
                          <a:schemeClr val="tx1"/>
                        </a:solidFill>
                      </a:endParaRPr>
                    </a:p>
                    <a:p>
                      <a:pPr algn="ctr" latinLnBrk="1">
                        <a:defRPr/>
                      </a:pPr>
                      <a:r>
                        <a:rPr lang="en-US" altLang="ko-KR" sz="900" b="1" dirty="0">
                          <a:solidFill>
                            <a:schemeClr val="tx1"/>
                          </a:solidFill>
                        </a:rPr>
                        <a:t>User flow</a:t>
                      </a:r>
                      <a:endParaRPr lang="ko-KR" altLang="en-US" sz="900" b="1" dirty="0">
                        <a:solidFill>
                          <a:schemeClr val="tx1"/>
                        </a:solidFill>
                      </a:endParaRPr>
                    </a:p>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10</a:t>
            </a:fld>
            <a:endParaRPr lang="en-US" altLang="en-US" sz="900"/>
          </a:p>
        </p:txBody>
      </p:sp>
      <p:sp>
        <p:nvSpPr>
          <p:cNvPr id="162" name="순서도: 문서 161"/>
          <p:cNvSpPr/>
          <p:nvPr/>
        </p:nvSpPr>
        <p:spPr>
          <a:xfrm>
            <a:off x="7101610" y="2296266"/>
            <a:ext cx="1215586"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myPage_address.jsp</a:t>
            </a:r>
            <a:endParaRPr lang="ko-KR" altLang="en-US" sz="900">
              <a:solidFill>
                <a:schemeClr val="tx1"/>
              </a:solidFill>
            </a:endParaRPr>
          </a:p>
        </p:txBody>
      </p:sp>
      <p:sp>
        <p:nvSpPr>
          <p:cNvPr id="194" name="순서도: 데이터 193"/>
          <p:cNvSpPr/>
          <p:nvPr/>
        </p:nvSpPr>
        <p:spPr>
          <a:xfrm>
            <a:off x="9903820" y="2617551"/>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Input</a:t>
            </a:r>
          </a:p>
          <a:p>
            <a:pPr algn="ctr">
              <a:defRPr/>
            </a:pPr>
            <a:r>
              <a:rPr lang="en-US" altLang="ko-KR" sz="900" dirty="0">
                <a:solidFill>
                  <a:schemeClr val="tx1"/>
                </a:solidFill>
              </a:rPr>
              <a:t>PW</a:t>
            </a:r>
            <a:endParaRPr lang="ko-KR" altLang="en-US" sz="900" dirty="0">
              <a:solidFill>
                <a:schemeClr val="tx1"/>
              </a:solidFill>
            </a:endParaRPr>
          </a:p>
        </p:txBody>
      </p:sp>
      <p:sp>
        <p:nvSpPr>
          <p:cNvPr id="195" name="순서도: 문서 194"/>
          <p:cNvSpPr/>
          <p:nvPr/>
        </p:nvSpPr>
        <p:spPr>
          <a:xfrm>
            <a:off x="9728864" y="2138154"/>
            <a:ext cx="1326465"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myPage_password.jsp</a:t>
            </a:r>
            <a:endParaRPr lang="ko-KR" altLang="en-US" sz="900">
              <a:solidFill>
                <a:schemeClr val="tx1"/>
              </a:solidFill>
            </a:endParaRPr>
          </a:p>
        </p:txBody>
      </p:sp>
      <p:cxnSp>
        <p:nvCxnSpPr>
          <p:cNvPr id="196" name="직선 화살표 연결선 195"/>
          <p:cNvCxnSpPr/>
          <p:nvPr/>
        </p:nvCxnSpPr>
        <p:spPr>
          <a:xfrm>
            <a:off x="10415888" y="243205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97" name="순서도: 처리 196"/>
          <p:cNvSpPr/>
          <p:nvPr/>
        </p:nvSpPr>
        <p:spPr>
          <a:xfrm>
            <a:off x="10061518" y="3120552"/>
            <a:ext cx="723346"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회원 인증</a:t>
            </a:r>
          </a:p>
        </p:txBody>
      </p:sp>
      <p:cxnSp>
        <p:nvCxnSpPr>
          <p:cNvPr id="198" name="직선 화살표 연결선 197"/>
          <p:cNvCxnSpPr/>
          <p:nvPr/>
        </p:nvCxnSpPr>
        <p:spPr>
          <a:xfrm>
            <a:off x="10423394" y="291932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207" name="그림 206" descr="모니터, 컴퓨터이(가) 표시된 사진  자동 생성된 설명"/>
          <p:cNvPicPr>
            <a:picLocks noChangeAspect="1"/>
          </p:cNvPicPr>
          <p:nvPr/>
        </p:nvPicPr>
        <p:blipFill rotWithShape="1">
          <a:blip r:embed="rId3"/>
          <a:stretch>
            <a:fillRect/>
          </a:stretch>
        </p:blipFill>
        <p:spPr>
          <a:xfrm>
            <a:off x="11457385" y="4556835"/>
            <a:ext cx="375452" cy="375452"/>
          </a:xfrm>
          <a:prstGeom prst="rect">
            <a:avLst/>
          </a:prstGeom>
        </p:spPr>
      </p:pic>
      <p:sp>
        <p:nvSpPr>
          <p:cNvPr id="208" name="직사각형 207"/>
          <p:cNvSpPr/>
          <p:nvPr/>
        </p:nvSpPr>
        <p:spPr>
          <a:xfrm>
            <a:off x="11295076" y="4832938"/>
            <a:ext cx="784624" cy="200055"/>
          </a:xfrm>
          <a:prstGeom prst="rect">
            <a:avLst/>
          </a:prstGeom>
        </p:spPr>
        <p:txBody>
          <a:bodyPr wrap="square">
            <a:spAutoFit/>
          </a:bodyPr>
          <a:lstStyle/>
          <a:p>
            <a:pPr lvl="0">
              <a:defRPr/>
            </a:pPr>
            <a:r>
              <a:rPr lang="en-US" altLang="ko-KR" sz="700" dirty="0"/>
              <a:t>TABLE_USER</a:t>
            </a:r>
          </a:p>
        </p:txBody>
      </p:sp>
      <p:cxnSp>
        <p:nvCxnSpPr>
          <p:cNvPr id="212" name="직선 화살표 연결선 211"/>
          <p:cNvCxnSpPr/>
          <p:nvPr/>
        </p:nvCxnSpPr>
        <p:spPr>
          <a:xfrm>
            <a:off x="10432353" y="340285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21" name="순서도: 문서 220"/>
          <p:cNvSpPr/>
          <p:nvPr/>
        </p:nvSpPr>
        <p:spPr>
          <a:xfrm>
            <a:off x="9870937" y="5634379"/>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index.jsp</a:t>
            </a:r>
            <a:endParaRPr lang="ko-KR" altLang="en-US" sz="900" dirty="0">
              <a:solidFill>
                <a:schemeClr val="tx1"/>
              </a:solidFill>
            </a:endParaRPr>
          </a:p>
        </p:txBody>
      </p:sp>
      <p:cxnSp>
        <p:nvCxnSpPr>
          <p:cNvPr id="222" name="직선 화살표 연결선 221"/>
          <p:cNvCxnSpPr/>
          <p:nvPr/>
        </p:nvCxnSpPr>
        <p:spPr>
          <a:xfrm>
            <a:off x="10423191" y="492361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23" name="직사각형 222"/>
          <p:cNvSpPr/>
          <p:nvPr/>
        </p:nvSpPr>
        <p:spPr>
          <a:xfrm>
            <a:off x="9699255" y="3216251"/>
            <a:ext cx="343364" cy="215444"/>
          </a:xfrm>
          <a:prstGeom prst="rect">
            <a:avLst/>
          </a:prstGeom>
        </p:spPr>
        <p:txBody>
          <a:bodyPr wrap="none">
            <a:spAutoFit/>
          </a:bodyPr>
          <a:lstStyle/>
          <a:p>
            <a:pPr lvl="0">
              <a:defRPr/>
            </a:pPr>
            <a:r>
              <a:rPr lang="en-US" altLang="ko-KR" sz="800"/>
              <a:t>NO</a:t>
            </a:r>
            <a:endParaRPr lang="ko-KR" altLang="en-US" sz="800"/>
          </a:p>
        </p:txBody>
      </p:sp>
      <p:sp>
        <p:nvSpPr>
          <p:cNvPr id="224" name="직사각형 223"/>
          <p:cNvSpPr/>
          <p:nvPr/>
        </p:nvSpPr>
        <p:spPr>
          <a:xfrm>
            <a:off x="10398580" y="3392680"/>
            <a:ext cx="351378" cy="215444"/>
          </a:xfrm>
          <a:prstGeom prst="rect">
            <a:avLst/>
          </a:prstGeom>
        </p:spPr>
        <p:txBody>
          <a:bodyPr wrap="none">
            <a:spAutoFit/>
          </a:bodyPr>
          <a:lstStyle/>
          <a:p>
            <a:pPr lvl="0">
              <a:defRPr/>
            </a:pPr>
            <a:r>
              <a:rPr lang="en-US" altLang="ko-KR" sz="800"/>
              <a:t>YES</a:t>
            </a:r>
            <a:endParaRPr lang="ko-KR" altLang="en-US" sz="800"/>
          </a:p>
        </p:txBody>
      </p:sp>
      <p:cxnSp>
        <p:nvCxnSpPr>
          <p:cNvPr id="225" name="연결선: 꺾임 224"/>
          <p:cNvCxnSpPr>
            <a:stCxn id="197" idx="1"/>
            <a:endCxn id="194" idx="2"/>
          </p:cNvCxnSpPr>
          <p:nvPr/>
        </p:nvCxnSpPr>
        <p:spPr>
          <a:xfrm rot="10800000">
            <a:off x="10006234" y="2767065"/>
            <a:ext cx="55284" cy="497698"/>
          </a:xfrm>
          <a:prstGeom prst="bentConnector3">
            <a:avLst>
              <a:gd name="adj1" fmla="val 69875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7" name="순서도: 문서 76"/>
          <p:cNvSpPr/>
          <p:nvPr/>
        </p:nvSpPr>
        <p:spPr>
          <a:xfrm>
            <a:off x="1528147" y="2573377"/>
            <a:ext cx="1131346"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myPage_email.jsp</a:t>
            </a:r>
            <a:endParaRPr lang="ko-KR" altLang="en-US" sz="900">
              <a:solidFill>
                <a:schemeClr val="tx1"/>
              </a:solidFill>
            </a:endParaRPr>
          </a:p>
        </p:txBody>
      </p:sp>
      <p:cxnSp>
        <p:nvCxnSpPr>
          <p:cNvPr id="78" name="직선 화살표 연결선 77"/>
          <p:cNvCxnSpPr/>
          <p:nvPr/>
        </p:nvCxnSpPr>
        <p:spPr>
          <a:xfrm>
            <a:off x="2083429" y="287424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81" name="그림 80" descr="모니터, 컴퓨터이(가) 표시된 사진  자동 생성된 설명"/>
          <p:cNvPicPr>
            <a:picLocks noChangeAspect="1"/>
          </p:cNvPicPr>
          <p:nvPr/>
        </p:nvPicPr>
        <p:blipFill rotWithShape="1">
          <a:blip r:embed="rId3"/>
          <a:stretch>
            <a:fillRect/>
          </a:stretch>
        </p:blipFill>
        <p:spPr>
          <a:xfrm>
            <a:off x="5861420" y="3493969"/>
            <a:ext cx="453468" cy="453468"/>
          </a:xfrm>
          <a:prstGeom prst="rect">
            <a:avLst/>
          </a:prstGeom>
        </p:spPr>
      </p:pic>
      <p:sp>
        <p:nvSpPr>
          <p:cNvPr id="83" name="직사각형 82"/>
          <p:cNvSpPr/>
          <p:nvPr/>
        </p:nvSpPr>
        <p:spPr>
          <a:xfrm>
            <a:off x="5731497" y="3803327"/>
            <a:ext cx="784624" cy="200055"/>
          </a:xfrm>
          <a:prstGeom prst="rect">
            <a:avLst/>
          </a:prstGeom>
        </p:spPr>
        <p:txBody>
          <a:bodyPr wrap="square">
            <a:spAutoFit/>
          </a:bodyPr>
          <a:lstStyle/>
          <a:p>
            <a:pPr lvl="0">
              <a:defRPr/>
            </a:pPr>
            <a:r>
              <a:rPr lang="en-US" altLang="ko-KR" sz="700" dirty="0"/>
              <a:t>TABLE_USER</a:t>
            </a:r>
          </a:p>
        </p:txBody>
      </p:sp>
      <p:sp>
        <p:nvSpPr>
          <p:cNvPr id="87" name="순서도: 처리 86"/>
          <p:cNvSpPr/>
          <p:nvPr/>
        </p:nvSpPr>
        <p:spPr>
          <a:xfrm>
            <a:off x="4073224" y="4119047"/>
            <a:ext cx="1235027"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600">
                <a:solidFill>
                  <a:schemeClr val="tx1"/>
                </a:solidFill>
              </a:rPr>
              <a:t>이메일 변경을 성공하였습니다</a:t>
            </a:r>
            <a:r>
              <a:rPr lang="en-US" altLang="ko-KR" sz="600">
                <a:solidFill>
                  <a:schemeClr val="tx1"/>
                </a:solidFill>
              </a:rPr>
              <a:t>.</a:t>
            </a:r>
          </a:p>
          <a:p>
            <a:pPr algn="ctr">
              <a:defRPr/>
            </a:pPr>
            <a:r>
              <a:rPr lang="en-US" altLang="ko-KR" sz="900">
                <a:solidFill>
                  <a:schemeClr val="tx1"/>
                </a:solidFill>
              </a:rPr>
              <a:t> </a:t>
            </a:r>
            <a:endParaRPr lang="ko-KR" altLang="en-US" sz="900">
              <a:solidFill>
                <a:schemeClr val="tx1"/>
              </a:solidFill>
            </a:endParaRPr>
          </a:p>
        </p:txBody>
      </p:sp>
      <p:sp>
        <p:nvSpPr>
          <p:cNvPr id="88" name="순서도: 수행의 시작/종료 87"/>
          <p:cNvSpPr/>
          <p:nvPr/>
        </p:nvSpPr>
        <p:spPr>
          <a:xfrm>
            <a:off x="4453860" y="4324476"/>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sp>
        <p:nvSpPr>
          <p:cNvPr id="92" name="순서도: 문서 91"/>
          <p:cNvSpPr/>
          <p:nvPr/>
        </p:nvSpPr>
        <p:spPr>
          <a:xfrm>
            <a:off x="4168058" y="4653328"/>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myPage_info.jsp</a:t>
            </a:r>
            <a:endParaRPr lang="ko-KR" altLang="en-US" sz="900">
              <a:solidFill>
                <a:schemeClr val="tx1"/>
              </a:solidFill>
            </a:endParaRPr>
          </a:p>
        </p:txBody>
      </p:sp>
      <p:cxnSp>
        <p:nvCxnSpPr>
          <p:cNvPr id="136" name="직선 화살표 연결선 135"/>
          <p:cNvCxnSpPr/>
          <p:nvPr/>
        </p:nvCxnSpPr>
        <p:spPr>
          <a:xfrm>
            <a:off x="2115932" y="442889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7" name="순서도: 데이터 136"/>
          <p:cNvSpPr/>
          <p:nvPr/>
        </p:nvSpPr>
        <p:spPr>
          <a:xfrm>
            <a:off x="1571172" y="3080871"/>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EMAIL</a:t>
            </a:r>
          </a:p>
        </p:txBody>
      </p:sp>
      <p:sp>
        <p:nvSpPr>
          <p:cNvPr id="138" name="순서도: 처리 137"/>
          <p:cNvSpPr/>
          <p:nvPr/>
        </p:nvSpPr>
        <p:spPr>
          <a:xfrm>
            <a:off x="1571172" y="3585181"/>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&lt;button&gt;</a:t>
            </a:r>
          </a:p>
          <a:p>
            <a:pPr algn="ctr">
              <a:defRPr/>
            </a:pPr>
            <a:r>
              <a:rPr lang="ko-KR" altLang="en-US" sz="900">
                <a:solidFill>
                  <a:schemeClr val="tx1"/>
                </a:solidFill>
              </a:rPr>
              <a:t>인증번호 요청</a:t>
            </a:r>
          </a:p>
        </p:txBody>
      </p:sp>
      <p:cxnSp>
        <p:nvCxnSpPr>
          <p:cNvPr id="140" name="직선 화살표 연결선 139"/>
          <p:cNvCxnSpPr/>
          <p:nvPr/>
        </p:nvCxnSpPr>
        <p:spPr>
          <a:xfrm>
            <a:off x="2083240" y="337855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2" name="직선 화살표 연결선 141"/>
          <p:cNvCxnSpPr/>
          <p:nvPr/>
        </p:nvCxnSpPr>
        <p:spPr>
          <a:xfrm>
            <a:off x="2086793" y="390284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3" name="연결선: 꺾임 142"/>
          <p:cNvCxnSpPr>
            <a:cxnSpLocks/>
            <a:stCxn id="82" idx="1"/>
            <a:endCxn id="137" idx="1"/>
          </p:cNvCxnSpPr>
          <p:nvPr/>
        </p:nvCxnSpPr>
        <p:spPr>
          <a:xfrm rot="10800000" flipH="1">
            <a:off x="1173170" y="3080872"/>
            <a:ext cx="910070" cy="1218263"/>
          </a:xfrm>
          <a:prstGeom prst="bentConnector4">
            <a:avLst>
              <a:gd name="adj1" fmla="val -1322"/>
              <a:gd name="adj2" fmla="val 1079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4" name="직사각형 143"/>
          <p:cNvSpPr/>
          <p:nvPr/>
        </p:nvSpPr>
        <p:spPr>
          <a:xfrm>
            <a:off x="1117843" y="3963088"/>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145" name="직사각형 144"/>
          <p:cNvSpPr/>
          <p:nvPr/>
        </p:nvSpPr>
        <p:spPr>
          <a:xfrm>
            <a:off x="2137179" y="4420204"/>
            <a:ext cx="351378" cy="215444"/>
          </a:xfrm>
          <a:prstGeom prst="rect">
            <a:avLst/>
          </a:prstGeom>
        </p:spPr>
        <p:txBody>
          <a:bodyPr wrap="none">
            <a:spAutoFit/>
          </a:bodyPr>
          <a:lstStyle/>
          <a:p>
            <a:pPr lvl="0">
              <a:defRPr/>
            </a:pPr>
            <a:r>
              <a:rPr lang="en-US" altLang="ko-KR" sz="800" dirty="0"/>
              <a:t>YES</a:t>
            </a:r>
            <a:endParaRPr lang="ko-KR" altLang="en-US" sz="800" dirty="0"/>
          </a:p>
        </p:txBody>
      </p:sp>
      <p:cxnSp>
        <p:nvCxnSpPr>
          <p:cNvPr id="146" name="직선 화살표 연결선 145"/>
          <p:cNvCxnSpPr/>
          <p:nvPr/>
        </p:nvCxnSpPr>
        <p:spPr>
          <a:xfrm>
            <a:off x="2115932" y="494067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7" name="순서도: 데이터 146"/>
          <p:cNvSpPr/>
          <p:nvPr/>
        </p:nvSpPr>
        <p:spPr>
          <a:xfrm>
            <a:off x="1363701" y="4641645"/>
            <a:ext cx="1439077"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EMAIL_HASH</a:t>
            </a:r>
            <a:endParaRPr lang="ko-KR" altLang="en-US" sz="900">
              <a:solidFill>
                <a:schemeClr val="tx1"/>
              </a:solidFill>
            </a:endParaRPr>
          </a:p>
        </p:txBody>
      </p:sp>
      <p:sp>
        <p:nvSpPr>
          <p:cNvPr id="148" name="순서도: 처리 147"/>
          <p:cNvSpPr/>
          <p:nvPr/>
        </p:nvSpPr>
        <p:spPr>
          <a:xfrm>
            <a:off x="1603864" y="5144865"/>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&lt;button&gt;</a:t>
            </a:r>
          </a:p>
          <a:p>
            <a:pPr algn="ctr">
              <a:defRPr/>
            </a:pPr>
            <a:r>
              <a:rPr lang="ko-KR" altLang="en-US" sz="900">
                <a:solidFill>
                  <a:schemeClr val="tx1"/>
                </a:solidFill>
              </a:rPr>
              <a:t>인증번호 확인</a:t>
            </a:r>
          </a:p>
        </p:txBody>
      </p:sp>
      <p:cxnSp>
        <p:nvCxnSpPr>
          <p:cNvPr id="151" name="연결선: 꺾임 150"/>
          <p:cNvCxnSpPr>
            <a:cxnSpLocks/>
            <a:stCxn id="84" idx="1"/>
            <a:endCxn id="147" idx="5"/>
          </p:cNvCxnSpPr>
          <p:nvPr/>
        </p:nvCxnSpPr>
        <p:spPr>
          <a:xfrm rot="10800000" flipV="1">
            <a:off x="2658870" y="2683777"/>
            <a:ext cx="783880" cy="2107381"/>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52" name="직사각형 151"/>
          <p:cNvSpPr/>
          <p:nvPr/>
        </p:nvSpPr>
        <p:spPr>
          <a:xfrm>
            <a:off x="3075596" y="2707813"/>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153" name="직사각형 152"/>
          <p:cNvSpPr/>
          <p:nvPr/>
        </p:nvSpPr>
        <p:spPr>
          <a:xfrm>
            <a:off x="4688789" y="2886635"/>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55" name="순서도: 처리 154"/>
          <p:cNvSpPr/>
          <p:nvPr/>
        </p:nvSpPr>
        <p:spPr>
          <a:xfrm>
            <a:off x="4269143" y="3097670"/>
            <a:ext cx="821640"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이메일 변경</a:t>
            </a:r>
          </a:p>
        </p:txBody>
      </p:sp>
      <p:cxnSp>
        <p:nvCxnSpPr>
          <p:cNvPr id="157" name="직선 화살표 연결선 156"/>
          <p:cNvCxnSpPr/>
          <p:nvPr/>
        </p:nvCxnSpPr>
        <p:spPr>
          <a:xfrm>
            <a:off x="4702659" y="338314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8" name="직선 화살표 연결선 157"/>
          <p:cNvCxnSpPr/>
          <p:nvPr/>
        </p:nvCxnSpPr>
        <p:spPr>
          <a:xfrm>
            <a:off x="4702659" y="390058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9" name="직선 화살표 연결선 158"/>
          <p:cNvCxnSpPr/>
          <p:nvPr/>
        </p:nvCxnSpPr>
        <p:spPr>
          <a:xfrm>
            <a:off x="4702659" y="445703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0" name="연결선: 꺾임 159"/>
          <p:cNvCxnSpPr>
            <a:cxnSpLocks/>
            <a:stCxn id="148" idx="2"/>
            <a:endCxn id="84" idx="0"/>
          </p:cNvCxnSpPr>
          <p:nvPr/>
        </p:nvCxnSpPr>
        <p:spPr>
          <a:xfrm rot="5400000" flipH="1" flipV="1">
            <a:off x="1898953" y="2693008"/>
            <a:ext cx="2986502" cy="2552544"/>
          </a:xfrm>
          <a:prstGeom prst="bentConnector5">
            <a:avLst>
              <a:gd name="adj1" fmla="val -7654"/>
              <a:gd name="adj2" fmla="val 39320"/>
              <a:gd name="adj3" fmla="val 107654"/>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1" name="직선 화살표 연결선 160"/>
          <p:cNvCxnSpPr/>
          <p:nvPr/>
        </p:nvCxnSpPr>
        <p:spPr>
          <a:xfrm>
            <a:off x="4688620" y="289104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6" name="직선 화살표 연결선 165"/>
          <p:cNvCxnSpPr/>
          <p:nvPr/>
        </p:nvCxnSpPr>
        <p:spPr>
          <a:xfrm>
            <a:off x="7709403" y="258543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67" name="순서도: 처리 166"/>
          <p:cNvSpPr/>
          <p:nvPr/>
        </p:nvSpPr>
        <p:spPr>
          <a:xfrm>
            <a:off x="7183745" y="2800561"/>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&lt;button&gt;</a:t>
            </a:r>
          </a:p>
          <a:p>
            <a:pPr algn="ctr">
              <a:defRPr/>
            </a:pPr>
            <a:r>
              <a:rPr lang="ko-KR" altLang="en-US" sz="900">
                <a:solidFill>
                  <a:schemeClr val="tx1"/>
                </a:solidFill>
              </a:rPr>
              <a:t>검색</a:t>
            </a:r>
          </a:p>
        </p:txBody>
      </p:sp>
      <p:sp>
        <p:nvSpPr>
          <p:cNvPr id="168" name="순서도: 데이터 167"/>
          <p:cNvSpPr/>
          <p:nvPr/>
        </p:nvSpPr>
        <p:spPr>
          <a:xfrm>
            <a:off x="6765287" y="3322633"/>
            <a:ext cx="1888232"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ADDRESS_DETAIL</a:t>
            </a:r>
          </a:p>
        </p:txBody>
      </p:sp>
      <p:cxnSp>
        <p:nvCxnSpPr>
          <p:cNvPr id="169" name="직선 화살표 연결선 168"/>
          <p:cNvCxnSpPr/>
          <p:nvPr/>
        </p:nvCxnSpPr>
        <p:spPr>
          <a:xfrm>
            <a:off x="7720238" y="311822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70" name="순서도: 처리 169"/>
          <p:cNvSpPr/>
          <p:nvPr/>
        </p:nvSpPr>
        <p:spPr>
          <a:xfrm>
            <a:off x="7298583" y="3845624"/>
            <a:ext cx="821640"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주소 변경</a:t>
            </a:r>
          </a:p>
        </p:txBody>
      </p:sp>
      <p:cxnSp>
        <p:nvCxnSpPr>
          <p:cNvPr id="171" name="직선 화살표 연결선 170"/>
          <p:cNvCxnSpPr/>
          <p:nvPr/>
        </p:nvCxnSpPr>
        <p:spPr>
          <a:xfrm>
            <a:off x="7720238" y="362810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73" name="직선 화살표 연결선 172"/>
          <p:cNvCxnSpPr/>
          <p:nvPr/>
        </p:nvCxnSpPr>
        <p:spPr>
          <a:xfrm>
            <a:off x="7724247" y="413813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75" name="순서도: 처리 174"/>
          <p:cNvSpPr/>
          <p:nvPr/>
        </p:nvSpPr>
        <p:spPr>
          <a:xfrm>
            <a:off x="7121090" y="4925761"/>
            <a:ext cx="1235027"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600">
                <a:solidFill>
                  <a:schemeClr val="tx1"/>
                </a:solidFill>
              </a:rPr>
              <a:t>주소 변경을 성공하였습니다</a:t>
            </a:r>
            <a:r>
              <a:rPr lang="en-US" altLang="ko-KR" sz="600">
                <a:solidFill>
                  <a:schemeClr val="tx1"/>
                </a:solidFill>
              </a:rPr>
              <a:t>.</a:t>
            </a:r>
          </a:p>
          <a:p>
            <a:pPr algn="ctr">
              <a:defRPr/>
            </a:pPr>
            <a:r>
              <a:rPr lang="en-US" altLang="ko-KR" sz="900">
                <a:solidFill>
                  <a:schemeClr val="tx1"/>
                </a:solidFill>
              </a:rPr>
              <a:t> </a:t>
            </a:r>
            <a:endParaRPr lang="ko-KR" altLang="en-US" sz="900">
              <a:solidFill>
                <a:schemeClr val="tx1"/>
              </a:solidFill>
            </a:endParaRPr>
          </a:p>
        </p:txBody>
      </p:sp>
      <p:sp>
        <p:nvSpPr>
          <p:cNvPr id="176" name="순서도: 수행의 시작/종료 175"/>
          <p:cNvSpPr/>
          <p:nvPr/>
        </p:nvSpPr>
        <p:spPr>
          <a:xfrm>
            <a:off x="7501726" y="5131190"/>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sp>
        <p:nvSpPr>
          <p:cNvPr id="200" name="순서도: 문서 199"/>
          <p:cNvSpPr/>
          <p:nvPr/>
        </p:nvSpPr>
        <p:spPr>
          <a:xfrm>
            <a:off x="7215924" y="5460042"/>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myPage_info.jsp</a:t>
            </a:r>
            <a:endParaRPr lang="ko-KR" altLang="en-US" sz="900">
              <a:solidFill>
                <a:schemeClr val="tx1"/>
              </a:solidFill>
            </a:endParaRPr>
          </a:p>
        </p:txBody>
      </p:sp>
      <p:cxnSp>
        <p:nvCxnSpPr>
          <p:cNvPr id="201" name="직선 화살표 연결선 200"/>
          <p:cNvCxnSpPr/>
          <p:nvPr/>
        </p:nvCxnSpPr>
        <p:spPr>
          <a:xfrm>
            <a:off x="7750525" y="526375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2" name="직선 화살표 연결선 201"/>
          <p:cNvCxnSpPr/>
          <p:nvPr/>
        </p:nvCxnSpPr>
        <p:spPr>
          <a:xfrm>
            <a:off x="7728988" y="473130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05" name="순서도: 데이터 204"/>
          <p:cNvSpPr/>
          <p:nvPr/>
        </p:nvSpPr>
        <p:spPr>
          <a:xfrm>
            <a:off x="9903820" y="3607995"/>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p:txBody>
      </p:sp>
      <p:sp>
        <p:nvSpPr>
          <p:cNvPr id="206" name="직사각형 205"/>
          <p:cNvSpPr/>
          <p:nvPr/>
        </p:nvSpPr>
        <p:spPr>
          <a:xfrm>
            <a:off x="10886687" y="3510629"/>
            <a:ext cx="1067872" cy="415498"/>
          </a:xfrm>
          <a:prstGeom prst="rect">
            <a:avLst/>
          </a:prstGeom>
        </p:spPr>
        <p:txBody>
          <a:bodyPr wrap="square">
            <a:spAutoFit/>
          </a:bodyPr>
          <a:lstStyle/>
          <a:p>
            <a:pPr marL="171450" lvl="0" indent="-171450">
              <a:buFont typeface="Arial"/>
              <a:buChar char="•"/>
              <a:defRPr/>
            </a:pPr>
            <a:r>
              <a:rPr lang="en-US" altLang="ko-KR" sz="700" dirty="0"/>
              <a:t>Input Information</a:t>
            </a:r>
          </a:p>
          <a:p>
            <a:pPr lvl="0">
              <a:defRPr/>
            </a:pPr>
            <a:r>
              <a:rPr lang="en-US" altLang="ko-KR" sz="700" dirty="0"/>
              <a:t>   - NEW PW</a:t>
            </a:r>
          </a:p>
          <a:p>
            <a:pPr lvl="0">
              <a:defRPr/>
            </a:pPr>
            <a:r>
              <a:rPr lang="en-US" altLang="ko-KR" sz="700" dirty="0"/>
              <a:t>   - CHECK NEW PW</a:t>
            </a:r>
          </a:p>
        </p:txBody>
      </p:sp>
      <p:cxnSp>
        <p:nvCxnSpPr>
          <p:cNvPr id="209" name="직선 화살표 연결선 208"/>
          <p:cNvCxnSpPr/>
          <p:nvPr/>
        </p:nvCxnSpPr>
        <p:spPr>
          <a:xfrm>
            <a:off x="10415888" y="389937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10" name="순서도: 처리 209"/>
          <p:cNvSpPr/>
          <p:nvPr/>
        </p:nvSpPr>
        <p:spPr>
          <a:xfrm>
            <a:off x="9904266" y="4108001"/>
            <a:ext cx="1024133"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비밀번호 변경</a:t>
            </a:r>
          </a:p>
        </p:txBody>
      </p:sp>
      <p:cxnSp>
        <p:nvCxnSpPr>
          <p:cNvPr id="218" name="직선 화살표 연결선 217"/>
          <p:cNvCxnSpPr/>
          <p:nvPr/>
        </p:nvCxnSpPr>
        <p:spPr>
          <a:xfrm>
            <a:off x="10415888" y="439717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19" name="순서도: 처리 218"/>
          <p:cNvSpPr/>
          <p:nvPr/>
        </p:nvSpPr>
        <p:spPr>
          <a:xfrm>
            <a:off x="9847127" y="5112540"/>
            <a:ext cx="1152127"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Session.invalidate()</a:t>
            </a:r>
            <a:endParaRPr lang="ko-KR" altLang="en-US" sz="900">
              <a:solidFill>
                <a:schemeClr val="tx1"/>
              </a:solidFill>
            </a:endParaRPr>
          </a:p>
        </p:txBody>
      </p:sp>
      <p:cxnSp>
        <p:nvCxnSpPr>
          <p:cNvPr id="220" name="직선 화살표 연결선 219"/>
          <p:cNvCxnSpPr/>
          <p:nvPr/>
        </p:nvCxnSpPr>
        <p:spPr>
          <a:xfrm>
            <a:off x="10421091" y="543020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82" name="순서도: 판단 81">
            <a:extLst>
              <a:ext uri="{FF2B5EF4-FFF2-40B4-BE49-F238E27FC236}">
                <a16:creationId xmlns:a16="http://schemas.microsoft.com/office/drawing/2014/main" id="{2836EF81-0E0F-4F3F-8B0D-8DABD5E3B92B}"/>
              </a:ext>
            </a:extLst>
          </p:cNvPr>
          <p:cNvSpPr/>
          <p:nvPr/>
        </p:nvSpPr>
        <p:spPr>
          <a:xfrm>
            <a:off x="1173170" y="4110174"/>
            <a:ext cx="1847632"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UserCheckEamilOkAction.java</a:t>
            </a:r>
            <a:endParaRPr lang="ko-KR" altLang="en-US" sz="800" dirty="0">
              <a:solidFill>
                <a:schemeClr val="tx1"/>
              </a:solidFill>
            </a:endParaRPr>
          </a:p>
        </p:txBody>
      </p:sp>
      <p:sp>
        <p:nvSpPr>
          <p:cNvPr id="84" name="순서도: 판단 83">
            <a:extLst>
              <a:ext uri="{FF2B5EF4-FFF2-40B4-BE49-F238E27FC236}">
                <a16:creationId xmlns:a16="http://schemas.microsoft.com/office/drawing/2014/main" id="{57D09CB8-88EB-468A-BE87-97C4C69FE8E1}"/>
              </a:ext>
            </a:extLst>
          </p:cNvPr>
          <p:cNvSpPr/>
          <p:nvPr/>
        </p:nvSpPr>
        <p:spPr>
          <a:xfrm>
            <a:off x="3442750" y="2476029"/>
            <a:ext cx="2451451" cy="41549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UserVerifyEmailCheckAction.java</a:t>
            </a:r>
            <a:endParaRPr lang="ko-KR" altLang="en-US" sz="800" dirty="0">
              <a:solidFill>
                <a:schemeClr val="tx1"/>
              </a:solidFill>
            </a:endParaRPr>
          </a:p>
        </p:txBody>
      </p:sp>
      <p:cxnSp>
        <p:nvCxnSpPr>
          <p:cNvPr id="103" name="직선 화살표 연결선 102">
            <a:extLst>
              <a:ext uri="{FF2B5EF4-FFF2-40B4-BE49-F238E27FC236}">
                <a16:creationId xmlns:a16="http://schemas.microsoft.com/office/drawing/2014/main" id="{5AA0FFF9-1BB8-4565-B93E-85EEC8692187}"/>
              </a:ext>
            </a:extLst>
          </p:cNvPr>
          <p:cNvCxnSpPr>
            <a:cxnSpLocks/>
          </p:cNvCxnSpPr>
          <p:nvPr/>
        </p:nvCxnSpPr>
        <p:spPr>
          <a:xfrm>
            <a:off x="5643586" y="3672663"/>
            <a:ext cx="227105"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48C0AC04-9FD1-401C-BC5A-9AEBF6F92202}"/>
              </a:ext>
            </a:extLst>
          </p:cNvPr>
          <p:cNvCxnSpPr>
            <a:cxnSpLocks/>
          </p:cNvCxnSpPr>
          <p:nvPr/>
        </p:nvCxnSpPr>
        <p:spPr>
          <a:xfrm flipH="1">
            <a:off x="5638128" y="3802824"/>
            <a:ext cx="23256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5" name="순서도: 판단 104">
            <a:extLst>
              <a:ext uri="{FF2B5EF4-FFF2-40B4-BE49-F238E27FC236}">
                <a16:creationId xmlns:a16="http://schemas.microsoft.com/office/drawing/2014/main" id="{3EF2DA87-7114-46E0-8B4E-CF459D8F34A1}"/>
              </a:ext>
            </a:extLst>
          </p:cNvPr>
          <p:cNvSpPr/>
          <p:nvPr/>
        </p:nvSpPr>
        <p:spPr>
          <a:xfrm>
            <a:off x="3716231" y="3575777"/>
            <a:ext cx="1927355"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UserEmailModifyAction.java</a:t>
            </a:r>
            <a:endParaRPr lang="ko-KR" altLang="en-US" sz="800" dirty="0">
              <a:solidFill>
                <a:schemeClr val="tx1"/>
              </a:solidFill>
            </a:endParaRPr>
          </a:p>
        </p:txBody>
      </p:sp>
      <p:sp>
        <p:nvSpPr>
          <p:cNvPr id="106" name="직사각형 105">
            <a:extLst>
              <a:ext uri="{FF2B5EF4-FFF2-40B4-BE49-F238E27FC236}">
                <a16:creationId xmlns:a16="http://schemas.microsoft.com/office/drawing/2014/main" id="{2533B535-3879-459D-8CB4-EA481B102B71}"/>
              </a:ext>
            </a:extLst>
          </p:cNvPr>
          <p:cNvSpPr/>
          <p:nvPr/>
        </p:nvSpPr>
        <p:spPr>
          <a:xfrm>
            <a:off x="4355212" y="3919654"/>
            <a:ext cx="351378" cy="215444"/>
          </a:xfrm>
          <a:prstGeom prst="rect">
            <a:avLst/>
          </a:prstGeom>
        </p:spPr>
        <p:txBody>
          <a:bodyPr wrap="none">
            <a:spAutoFit/>
          </a:bodyPr>
          <a:lstStyle/>
          <a:p>
            <a:pPr lvl="0">
              <a:defRPr/>
            </a:pPr>
            <a:r>
              <a:rPr lang="en-US" altLang="ko-KR" sz="800" dirty="0"/>
              <a:t>YES</a:t>
            </a:r>
            <a:endParaRPr lang="ko-KR" altLang="en-US" sz="800" dirty="0"/>
          </a:p>
        </p:txBody>
      </p:sp>
      <p:cxnSp>
        <p:nvCxnSpPr>
          <p:cNvPr id="107" name="직선 화살표 연결선 106">
            <a:extLst>
              <a:ext uri="{FF2B5EF4-FFF2-40B4-BE49-F238E27FC236}">
                <a16:creationId xmlns:a16="http://schemas.microsoft.com/office/drawing/2014/main" id="{C7893D6B-2FB8-44DD-BBBE-323CAF460A07}"/>
              </a:ext>
            </a:extLst>
          </p:cNvPr>
          <p:cNvCxnSpPr>
            <a:cxnSpLocks/>
          </p:cNvCxnSpPr>
          <p:nvPr/>
        </p:nvCxnSpPr>
        <p:spPr>
          <a:xfrm>
            <a:off x="11280775" y="4678822"/>
            <a:ext cx="227105"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247326E3-315D-4DE3-A725-5D7AC12F31BD}"/>
              </a:ext>
            </a:extLst>
          </p:cNvPr>
          <p:cNvCxnSpPr>
            <a:cxnSpLocks/>
          </p:cNvCxnSpPr>
          <p:nvPr/>
        </p:nvCxnSpPr>
        <p:spPr>
          <a:xfrm flipH="1">
            <a:off x="11275317" y="4771965"/>
            <a:ext cx="23256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9" name="연결선: 꺾임 108">
            <a:extLst>
              <a:ext uri="{FF2B5EF4-FFF2-40B4-BE49-F238E27FC236}">
                <a16:creationId xmlns:a16="http://schemas.microsoft.com/office/drawing/2014/main" id="{1EA63BF4-0C77-4540-9884-D52A0C4F3946}"/>
              </a:ext>
            </a:extLst>
          </p:cNvPr>
          <p:cNvCxnSpPr>
            <a:cxnSpLocks/>
          </p:cNvCxnSpPr>
          <p:nvPr/>
        </p:nvCxnSpPr>
        <p:spPr>
          <a:xfrm rot="16200000" flipH="1">
            <a:off x="5305988" y="3357262"/>
            <a:ext cx="180348" cy="1384706"/>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2" name="순서도: 문서 111">
            <a:extLst>
              <a:ext uri="{FF2B5EF4-FFF2-40B4-BE49-F238E27FC236}">
                <a16:creationId xmlns:a16="http://schemas.microsoft.com/office/drawing/2014/main" id="{9F795D04-0470-4F75-B1BA-DD604CCB3AE6}"/>
              </a:ext>
            </a:extLst>
          </p:cNvPr>
          <p:cNvSpPr/>
          <p:nvPr/>
        </p:nvSpPr>
        <p:spPr>
          <a:xfrm>
            <a:off x="5530014" y="4134045"/>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sp>
        <p:nvSpPr>
          <p:cNvPr id="115" name="직사각형 114">
            <a:extLst>
              <a:ext uri="{FF2B5EF4-FFF2-40B4-BE49-F238E27FC236}">
                <a16:creationId xmlns:a16="http://schemas.microsoft.com/office/drawing/2014/main" id="{72C1ACCD-B745-4CEC-99A5-5F251B47603E}"/>
              </a:ext>
            </a:extLst>
          </p:cNvPr>
          <p:cNvSpPr/>
          <p:nvPr/>
        </p:nvSpPr>
        <p:spPr>
          <a:xfrm>
            <a:off x="5192287" y="3861558"/>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116" name="순서도: 판단 115">
            <a:extLst>
              <a:ext uri="{FF2B5EF4-FFF2-40B4-BE49-F238E27FC236}">
                <a16:creationId xmlns:a16="http://schemas.microsoft.com/office/drawing/2014/main" id="{6EA79EA7-17F7-424B-A84B-5EC4E006B705}"/>
              </a:ext>
            </a:extLst>
          </p:cNvPr>
          <p:cNvSpPr/>
          <p:nvPr/>
        </p:nvSpPr>
        <p:spPr>
          <a:xfrm>
            <a:off x="6645762" y="4336803"/>
            <a:ext cx="2166452"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UserAddressModifyAction.java</a:t>
            </a:r>
            <a:endParaRPr lang="ko-KR" altLang="en-US" sz="800" dirty="0">
              <a:solidFill>
                <a:schemeClr val="tx1"/>
              </a:solidFill>
            </a:endParaRPr>
          </a:p>
        </p:txBody>
      </p:sp>
      <p:sp>
        <p:nvSpPr>
          <p:cNvPr id="117" name="순서도: 판단 116">
            <a:extLst>
              <a:ext uri="{FF2B5EF4-FFF2-40B4-BE49-F238E27FC236}">
                <a16:creationId xmlns:a16="http://schemas.microsoft.com/office/drawing/2014/main" id="{EF04B97F-22D5-4E05-9ECE-C37F21EEACAD}"/>
              </a:ext>
            </a:extLst>
          </p:cNvPr>
          <p:cNvSpPr/>
          <p:nvPr/>
        </p:nvSpPr>
        <p:spPr>
          <a:xfrm>
            <a:off x="9551307" y="4584494"/>
            <a:ext cx="1736177"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UserPwModifyAction.java</a:t>
            </a:r>
            <a:endParaRPr lang="ko-KR" altLang="en-US" sz="800" dirty="0">
              <a:solidFill>
                <a:schemeClr val="tx1"/>
              </a:solidFill>
            </a:endParaRPr>
          </a:p>
        </p:txBody>
      </p:sp>
      <p:pic>
        <p:nvPicPr>
          <p:cNvPr id="118" name="그림 117" descr="모니터, 컴퓨터이(가) 표시된 사진  자동 생성된 설명">
            <a:extLst>
              <a:ext uri="{FF2B5EF4-FFF2-40B4-BE49-F238E27FC236}">
                <a16:creationId xmlns:a16="http://schemas.microsoft.com/office/drawing/2014/main" id="{623F195B-93D2-4142-AA7C-6D7F1779FAB0}"/>
              </a:ext>
            </a:extLst>
          </p:cNvPr>
          <p:cNvPicPr>
            <a:picLocks noChangeAspect="1"/>
          </p:cNvPicPr>
          <p:nvPr/>
        </p:nvPicPr>
        <p:blipFill rotWithShape="1">
          <a:blip r:embed="rId3"/>
          <a:stretch>
            <a:fillRect/>
          </a:stretch>
        </p:blipFill>
        <p:spPr>
          <a:xfrm>
            <a:off x="9015018" y="4363441"/>
            <a:ext cx="375452" cy="375452"/>
          </a:xfrm>
          <a:prstGeom prst="rect">
            <a:avLst/>
          </a:prstGeom>
        </p:spPr>
      </p:pic>
      <p:cxnSp>
        <p:nvCxnSpPr>
          <p:cNvPr id="119" name="직선 화살표 연결선 118">
            <a:extLst>
              <a:ext uri="{FF2B5EF4-FFF2-40B4-BE49-F238E27FC236}">
                <a16:creationId xmlns:a16="http://schemas.microsoft.com/office/drawing/2014/main" id="{71401FFB-19BE-4AD9-A51C-74F8203F6836}"/>
              </a:ext>
            </a:extLst>
          </p:cNvPr>
          <p:cNvCxnSpPr>
            <a:cxnSpLocks/>
          </p:cNvCxnSpPr>
          <p:nvPr/>
        </p:nvCxnSpPr>
        <p:spPr>
          <a:xfrm>
            <a:off x="8838408" y="4485428"/>
            <a:ext cx="227105"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5F85D611-9EE2-449B-AFB5-94C03EC51DF3}"/>
              </a:ext>
            </a:extLst>
          </p:cNvPr>
          <p:cNvCxnSpPr>
            <a:cxnSpLocks/>
          </p:cNvCxnSpPr>
          <p:nvPr/>
        </p:nvCxnSpPr>
        <p:spPr>
          <a:xfrm flipH="1">
            <a:off x="8832950" y="4578571"/>
            <a:ext cx="23256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1" name="직사각형 120">
            <a:extLst>
              <a:ext uri="{FF2B5EF4-FFF2-40B4-BE49-F238E27FC236}">
                <a16:creationId xmlns:a16="http://schemas.microsoft.com/office/drawing/2014/main" id="{8B78FBA6-8432-43F5-B1ED-90134D9340B0}"/>
              </a:ext>
            </a:extLst>
          </p:cNvPr>
          <p:cNvSpPr/>
          <p:nvPr/>
        </p:nvSpPr>
        <p:spPr>
          <a:xfrm>
            <a:off x="8904536" y="4644533"/>
            <a:ext cx="784624" cy="200055"/>
          </a:xfrm>
          <a:prstGeom prst="rect">
            <a:avLst/>
          </a:prstGeom>
        </p:spPr>
        <p:txBody>
          <a:bodyPr wrap="square">
            <a:spAutoFit/>
          </a:bodyPr>
          <a:lstStyle/>
          <a:p>
            <a:pPr lvl="0">
              <a:defRPr/>
            </a:pPr>
            <a:r>
              <a:rPr lang="en-US" altLang="ko-KR" sz="700" dirty="0"/>
              <a:t>TABLE_USER</a:t>
            </a:r>
          </a:p>
        </p:txBody>
      </p:sp>
      <p:cxnSp>
        <p:nvCxnSpPr>
          <p:cNvPr id="122" name="연결선: 꺾임 121">
            <a:extLst>
              <a:ext uri="{FF2B5EF4-FFF2-40B4-BE49-F238E27FC236}">
                <a16:creationId xmlns:a16="http://schemas.microsoft.com/office/drawing/2014/main" id="{2068B776-D030-4467-B9DD-E6AE8C0C33AE}"/>
              </a:ext>
            </a:extLst>
          </p:cNvPr>
          <p:cNvCxnSpPr>
            <a:cxnSpLocks/>
            <a:stCxn id="116" idx="2"/>
            <a:endCxn id="123" idx="0"/>
          </p:cNvCxnSpPr>
          <p:nvPr/>
        </p:nvCxnSpPr>
        <p:spPr>
          <a:xfrm rot="16200000" flipH="1">
            <a:off x="7913629" y="4530082"/>
            <a:ext cx="743488" cy="1112770"/>
          </a:xfrm>
          <a:prstGeom prst="bentConnector3">
            <a:avLst>
              <a:gd name="adj1" fmla="val 1197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3" name="순서도: 문서 122">
            <a:extLst>
              <a:ext uri="{FF2B5EF4-FFF2-40B4-BE49-F238E27FC236}">
                <a16:creationId xmlns:a16="http://schemas.microsoft.com/office/drawing/2014/main" id="{92EC24BD-3B73-4821-858D-337EA9FA34B7}"/>
              </a:ext>
            </a:extLst>
          </p:cNvPr>
          <p:cNvSpPr/>
          <p:nvPr/>
        </p:nvSpPr>
        <p:spPr>
          <a:xfrm>
            <a:off x="8307157" y="5458211"/>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sp>
        <p:nvSpPr>
          <p:cNvPr id="124" name="직사각형 123">
            <a:extLst>
              <a:ext uri="{FF2B5EF4-FFF2-40B4-BE49-F238E27FC236}">
                <a16:creationId xmlns:a16="http://schemas.microsoft.com/office/drawing/2014/main" id="{B36EB146-E05F-4D2F-B803-99883A4AB03C}"/>
              </a:ext>
            </a:extLst>
          </p:cNvPr>
          <p:cNvSpPr/>
          <p:nvPr/>
        </p:nvSpPr>
        <p:spPr>
          <a:xfrm>
            <a:off x="8448822" y="4823189"/>
            <a:ext cx="343364" cy="215444"/>
          </a:xfrm>
          <a:prstGeom prst="rect">
            <a:avLst/>
          </a:prstGeom>
        </p:spPr>
        <p:txBody>
          <a:bodyPr wrap="square">
            <a:spAutoFit/>
          </a:bodyPr>
          <a:lstStyle/>
          <a:p>
            <a:pPr lvl="0">
              <a:defRPr/>
            </a:pPr>
            <a:r>
              <a:rPr lang="en-US" altLang="ko-KR" sz="800" dirty="0"/>
              <a:t>NO</a:t>
            </a:r>
            <a:endParaRPr lang="ko-KR" altLang="en-US" sz="800" dirty="0"/>
          </a:p>
        </p:txBody>
      </p:sp>
      <p:cxnSp>
        <p:nvCxnSpPr>
          <p:cNvPr id="134" name="연결선: 꺾임 133">
            <a:extLst>
              <a:ext uri="{FF2B5EF4-FFF2-40B4-BE49-F238E27FC236}">
                <a16:creationId xmlns:a16="http://schemas.microsoft.com/office/drawing/2014/main" id="{54597801-F60E-4A82-AF46-358732FBDCE2}"/>
              </a:ext>
            </a:extLst>
          </p:cNvPr>
          <p:cNvCxnSpPr>
            <a:cxnSpLocks/>
            <a:stCxn id="117" idx="2"/>
            <a:endCxn id="135" idx="0"/>
          </p:cNvCxnSpPr>
          <p:nvPr/>
        </p:nvCxnSpPr>
        <p:spPr>
          <a:xfrm rot="16200000" flipH="1">
            <a:off x="10631698" y="4750112"/>
            <a:ext cx="671965" cy="1096568"/>
          </a:xfrm>
          <a:prstGeom prst="bentConnector3">
            <a:avLst>
              <a:gd name="adj1" fmla="val 7923"/>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5" name="순서도: 문서 134">
            <a:extLst>
              <a:ext uri="{FF2B5EF4-FFF2-40B4-BE49-F238E27FC236}">
                <a16:creationId xmlns:a16="http://schemas.microsoft.com/office/drawing/2014/main" id="{AD10B2F8-F51F-4496-BF0B-8FC73CBD4069}"/>
              </a:ext>
            </a:extLst>
          </p:cNvPr>
          <p:cNvSpPr/>
          <p:nvPr/>
        </p:nvSpPr>
        <p:spPr>
          <a:xfrm>
            <a:off x="10981363" y="5634379"/>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sp>
        <p:nvSpPr>
          <p:cNvPr id="150" name="직사각형 149">
            <a:extLst>
              <a:ext uri="{FF2B5EF4-FFF2-40B4-BE49-F238E27FC236}">
                <a16:creationId xmlns:a16="http://schemas.microsoft.com/office/drawing/2014/main" id="{6AF8F038-E7EB-40E7-91F1-347EDFAE4212}"/>
              </a:ext>
            </a:extLst>
          </p:cNvPr>
          <p:cNvSpPr/>
          <p:nvPr/>
        </p:nvSpPr>
        <p:spPr>
          <a:xfrm>
            <a:off x="11159521" y="5023386"/>
            <a:ext cx="343364" cy="215444"/>
          </a:xfrm>
          <a:prstGeom prst="rect">
            <a:avLst/>
          </a:prstGeom>
        </p:spPr>
        <p:txBody>
          <a:bodyPr wrap="none">
            <a:spAutoFit/>
          </a:bodyPr>
          <a:lstStyle/>
          <a:p>
            <a:pPr lvl="0">
              <a:defRPr/>
            </a:pPr>
            <a:r>
              <a:rPr lang="en-US" altLang="ko-KR" sz="800" dirty="0"/>
              <a:t>NO</a:t>
            </a:r>
            <a:endParaRPr lang="ko-KR" altLang="en-US" sz="800" dirty="0"/>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마이페이지</a:t>
            </a:r>
          </a:p>
        </p:txBody>
      </p:sp>
      <p:graphicFrame>
        <p:nvGraphicFramePr>
          <p:cNvPr id="3" name="표 2"/>
          <p:cNvGraphicFramePr>
            <a:graphicFrameLocks noGrp="1"/>
          </p:cNvGraphicFramePr>
          <p:nvPr/>
        </p:nvGraphicFramePr>
        <p:xfrm>
          <a:off x="1197870" y="1700808"/>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8615620">
                  <a:extLst>
                    <a:ext uri="{9D8B030D-6E8A-4147-A177-3AD203B41FA5}">
                      <a16:colId xmlns:a16="http://schemas.microsoft.com/office/drawing/2014/main" val="20001"/>
                    </a:ext>
                  </a:extLst>
                </a:gridCol>
              </a:tblGrid>
              <a:tr h="342763">
                <a:tc rowSpan="2">
                  <a:txBody>
                    <a:bodyPr/>
                    <a:lstStyle/>
                    <a:p>
                      <a:pPr algn="ctr" latinLnBrk="1">
                        <a:defRPr/>
                      </a:pPr>
                      <a:r>
                        <a:rPr lang="en-US" altLang="ko-KR" sz="1000" b="1">
                          <a:solidFill>
                            <a:schemeClr val="tx1"/>
                          </a:solidFill>
                        </a:rPr>
                        <a:t>mypage</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ko-KR" altLang="en-US" sz="1000" b="1" dirty="0">
                          <a:solidFill>
                            <a:schemeClr val="tx1"/>
                          </a:solidFill>
                        </a:rPr>
                        <a:t>회원 탈퇴</a:t>
                      </a: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11</a:t>
            </a:fld>
            <a:endParaRPr lang="en-US" altLang="en-US" sz="900"/>
          </a:p>
        </p:txBody>
      </p:sp>
      <p:sp>
        <p:nvSpPr>
          <p:cNvPr id="65" name="순서도: 데이터 64"/>
          <p:cNvSpPr/>
          <p:nvPr/>
        </p:nvSpPr>
        <p:spPr>
          <a:xfrm>
            <a:off x="5171297" y="2845816"/>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PW</a:t>
            </a:r>
            <a:endParaRPr lang="ko-KR" altLang="en-US" sz="900">
              <a:solidFill>
                <a:schemeClr val="tx1"/>
              </a:solidFill>
            </a:endParaRPr>
          </a:p>
        </p:txBody>
      </p:sp>
      <p:sp>
        <p:nvSpPr>
          <p:cNvPr id="66" name="순서도: 문서 65"/>
          <p:cNvSpPr/>
          <p:nvPr/>
        </p:nvSpPr>
        <p:spPr>
          <a:xfrm>
            <a:off x="4943872" y="2348880"/>
            <a:ext cx="1415035"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myPage_deleteAccount.jsp</a:t>
            </a:r>
            <a:endParaRPr lang="ko-KR" altLang="en-US" sz="900" dirty="0">
              <a:solidFill>
                <a:schemeClr val="tx1"/>
              </a:solidFill>
            </a:endParaRPr>
          </a:p>
        </p:txBody>
      </p:sp>
      <p:cxnSp>
        <p:nvCxnSpPr>
          <p:cNvPr id="68" name="직선 화살표 연결선 67"/>
          <p:cNvCxnSpPr/>
          <p:nvPr/>
        </p:nvCxnSpPr>
        <p:spPr>
          <a:xfrm>
            <a:off x="5683365" y="263672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2" name="순서도: 처리 71"/>
          <p:cNvSpPr/>
          <p:nvPr/>
        </p:nvSpPr>
        <p:spPr>
          <a:xfrm>
            <a:off x="5314877" y="3357046"/>
            <a:ext cx="723346"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회원 인증</a:t>
            </a:r>
          </a:p>
        </p:txBody>
      </p:sp>
      <p:cxnSp>
        <p:nvCxnSpPr>
          <p:cNvPr id="73" name="직선 화살표 연결선 72"/>
          <p:cNvCxnSpPr/>
          <p:nvPr/>
        </p:nvCxnSpPr>
        <p:spPr>
          <a:xfrm>
            <a:off x="5683365" y="315300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9" name="직선 화살표 연결선 78"/>
          <p:cNvCxnSpPr/>
          <p:nvPr/>
        </p:nvCxnSpPr>
        <p:spPr>
          <a:xfrm>
            <a:off x="5688657" y="364463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82" name="순서도: 문서 81"/>
          <p:cNvSpPr/>
          <p:nvPr/>
        </p:nvSpPr>
        <p:spPr>
          <a:xfrm>
            <a:off x="7667039" y="2843346"/>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index.jsp</a:t>
            </a:r>
            <a:endParaRPr lang="ko-KR" altLang="en-US" sz="900">
              <a:solidFill>
                <a:schemeClr val="tx1"/>
              </a:solidFill>
            </a:endParaRPr>
          </a:p>
        </p:txBody>
      </p:sp>
      <p:sp>
        <p:nvSpPr>
          <p:cNvPr id="86" name="직사각형 85"/>
          <p:cNvSpPr/>
          <p:nvPr/>
        </p:nvSpPr>
        <p:spPr>
          <a:xfrm>
            <a:off x="4849137" y="3487493"/>
            <a:ext cx="343364" cy="215444"/>
          </a:xfrm>
          <a:prstGeom prst="rect">
            <a:avLst/>
          </a:prstGeom>
        </p:spPr>
        <p:txBody>
          <a:bodyPr wrap="none">
            <a:spAutoFit/>
          </a:bodyPr>
          <a:lstStyle/>
          <a:p>
            <a:pPr lvl="0">
              <a:defRPr/>
            </a:pPr>
            <a:r>
              <a:rPr lang="en-US" altLang="ko-KR" sz="800"/>
              <a:t>NO</a:t>
            </a:r>
            <a:endParaRPr lang="ko-KR" altLang="en-US" sz="800"/>
          </a:p>
        </p:txBody>
      </p:sp>
      <p:sp>
        <p:nvSpPr>
          <p:cNvPr id="90" name="직사각형 89"/>
          <p:cNvSpPr/>
          <p:nvPr/>
        </p:nvSpPr>
        <p:spPr>
          <a:xfrm>
            <a:off x="5698420" y="3639819"/>
            <a:ext cx="351378" cy="215444"/>
          </a:xfrm>
          <a:prstGeom prst="rect">
            <a:avLst/>
          </a:prstGeom>
        </p:spPr>
        <p:txBody>
          <a:bodyPr wrap="none">
            <a:spAutoFit/>
          </a:bodyPr>
          <a:lstStyle/>
          <a:p>
            <a:pPr lvl="0">
              <a:defRPr/>
            </a:pPr>
            <a:r>
              <a:rPr lang="en-US" altLang="ko-KR" sz="800"/>
              <a:t>YES</a:t>
            </a:r>
            <a:endParaRPr lang="ko-KR" altLang="en-US" sz="800"/>
          </a:p>
        </p:txBody>
      </p:sp>
      <p:cxnSp>
        <p:nvCxnSpPr>
          <p:cNvPr id="91" name="연결선: 꺾임 90"/>
          <p:cNvCxnSpPr>
            <a:stCxn id="72" idx="1"/>
            <a:endCxn id="65" idx="2"/>
          </p:cNvCxnSpPr>
          <p:nvPr/>
        </p:nvCxnSpPr>
        <p:spPr>
          <a:xfrm rot="10800000">
            <a:off x="5273711" y="2995331"/>
            <a:ext cx="41166" cy="505927"/>
          </a:xfrm>
          <a:prstGeom prst="bentConnector3">
            <a:avLst>
              <a:gd name="adj1" fmla="val 181613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3" name="직선 화살표 연결선 92"/>
          <p:cNvCxnSpPr/>
          <p:nvPr/>
        </p:nvCxnSpPr>
        <p:spPr>
          <a:xfrm>
            <a:off x="5698420" y="414559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8" name="직선 화살표 연결선 107"/>
          <p:cNvCxnSpPr/>
          <p:nvPr/>
        </p:nvCxnSpPr>
        <p:spPr>
          <a:xfrm>
            <a:off x="5705695" y="464372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1" name="순서도: 처리 110"/>
          <p:cNvSpPr/>
          <p:nvPr/>
        </p:nvSpPr>
        <p:spPr>
          <a:xfrm>
            <a:off x="7640697" y="2319054"/>
            <a:ext cx="1152127"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Session.invalidate()</a:t>
            </a:r>
            <a:endParaRPr lang="ko-KR" altLang="en-US" sz="900">
              <a:solidFill>
                <a:schemeClr val="tx1"/>
              </a:solidFill>
            </a:endParaRPr>
          </a:p>
        </p:txBody>
      </p:sp>
      <p:cxnSp>
        <p:nvCxnSpPr>
          <p:cNvPr id="114" name="직선 화살표 연결선 113"/>
          <p:cNvCxnSpPr/>
          <p:nvPr/>
        </p:nvCxnSpPr>
        <p:spPr>
          <a:xfrm>
            <a:off x="8195633" y="263672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5" name="순서도: 처리 114"/>
          <p:cNvSpPr/>
          <p:nvPr/>
        </p:nvSpPr>
        <p:spPr>
          <a:xfrm>
            <a:off x="4008322" y="3094128"/>
            <a:ext cx="1107365"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700">
                <a:solidFill>
                  <a:schemeClr val="tx1"/>
                </a:solidFill>
              </a:rPr>
              <a:t>비밀번호가 틀립니다</a:t>
            </a:r>
            <a:r>
              <a:rPr lang="en-US" altLang="ko-KR" sz="700">
                <a:solidFill>
                  <a:schemeClr val="tx1"/>
                </a:solidFill>
              </a:rPr>
              <a:t>.</a:t>
            </a:r>
          </a:p>
          <a:p>
            <a:pPr algn="ctr">
              <a:defRPr/>
            </a:pPr>
            <a:r>
              <a:rPr lang="en-US" altLang="ko-KR" sz="700">
                <a:solidFill>
                  <a:schemeClr val="tx1"/>
                </a:solidFill>
              </a:rPr>
              <a:t> </a:t>
            </a:r>
            <a:endParaRPr lang="ko-KR" altLang="en-US" sz="700">
              <a:solidFill>
                <a:schemeClr val="tx1"/>
              </a:solidFill>
            </a:endParaRPr>
          </a:p>
        </p:txBody>
      </p:sp>
      <p:sp>
        <p:nvSpPr>
          <p:cNvPr id="116" name="순서도: 수행의 시작/종료 115"/>
          <p:cNvSpPr/>
          <p:nvPr/>
        </p:nvSpPr>
        <p:spPr>
          <a:xfrm>
            <a:off x="4324914" y="3268625"/>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sp>
        <p:nvSpPr>
          <p:cNvPr id="122" name="순서도: 데이터 121"/>
          <p:cNvSpPr/>
          <p:nvPr/>
        </p:nvSpPr>
        <p:spPr>
          <a:xfrm>
            <a:off x="5165056" y="3854519"/>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PW</a:t>
            </a:r>
            <a:endParaRPr lang="ko-KR" altLang="en-US" sz="900">
              <a:solidFill>
                <a:schemeClr val="tx1"/>
              </a:solidFill>
            </a:endParaRPr>
          </a:p>
        </p:txBody>
      </p:sp>
      <p:sp>
        <p:nvSpPr>
          <p:cNvPr id="123" name="직사각형 122"/>
          <p:cNvSpPr/>
          <p:nvPr/>
        </p:nvSpPr>
        <p:spPr>
          <a:xfrm>
            <a:off x="5705695" y="4147854"/>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27" name="직사각형 126"/>
          <p:cNvSpPr/>
          <p:nvPr/>
        </p:nvSpPr>
        <p:spPr>
          <a:xfrm>
            <a:off x="4855819" y="4490266"/>
            <a:ext cx="343364" cy="215444"/>
          </a:xfrm>
          <a:prstGeom prst="rect">
            <a:avLst/>
          </a:prstGeom>
        </p:spPr>
        <p:txBody>
          <a:bodyPr wrap="none">
            <a:spAutoFit/>
          </a:bodyPr>
          <a:lstStyle/>
          <a:p>
            <a:pPr lvl="0">
              <a:defRPr/>
            </a:pPr>
            <a:r>
              <a:rPr lang="en-US" altLang="ko-KR" sz="800" dirty="0"/>
              <a:t>NO</a:t>
            </a:r>
            <a:endParaRPr lang="ko-KR" altLang="en-US" sz="800" dirty="0"/>
          </a:p>
        </p:txBody>
      </p:sp>
      <p:cxnSp>
        <p:nvCxnSpPr>
          <p:cNvPr id="129" name="연결선: 꺾임 128"/>
          <p:cNvCxnSpPr/>
          <p:nvPr/>
        </p:nvCxnSpPr>
        <p:spPr>
          <a:xfrm rot="10800000">
            <a:off x="5280393" y="3998104"/>
            <a:ext cx="41166" cy="505927"/>
          </a:xfrm>
          <a:prstGeom prst="bentConnector3">
            <a:avLst>
              <a:gd name="adj1" fmla="val 181613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1" name="순서도: 처리 130"/>
          <p:cNvSpPr/>
          <p:nvPr/>
        </p:nvSpPr>
        <p:spPr>
          <a:xfrm>
            <a:off x="4015004" y="4096901"/>
            <a:ext cx="1107365"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700">
                <a:solidFill>
                  <a:schemeClr val="tx1"/>
                </a:solidFill>
              </a:rPr>
              <a:t>비밀번호가 틀립니다</a:t>
            </a:r>
            <a:r>
              <a:rPr lang="en-US" altLang="ko-KR" sz="700">
                <a:solidFill>
                  <a:schemeClr val="tx1"/>
                </a:solidFill>
              </a:rPr>
              <a:t>.</a:t>
            </a:r>
          </a:p>
          <a:p>
            <a:pPr algn="ctr">
              <a:defRPr/>
            </a:pPr>
            <a:r>
              <a:rPr lang="en-US" altLang="ko-KR" sz="700">
                <a:solidFill>
                  <a:schemeClr val="tx1"/>
                </a:solidFill>
              </a:rPr>
              <a:t> </a:t>
            </a:r>
            <a:endParaRPr lang="ko-KR" altLang="en-US" sz="700">
              <a:solidFill>
                <a:schemeClr val="tx1"/>
              </a:solidFill>
            </a:endParaRPr>
          </a:p>
        </p:txBody>
      </p:sp>
      <p:sp>
        <p:nvSpPr>
          <p:cNvPr id="132" name="순서도: 수행의 시작/종료 131"/>
          <p:cNvSpPr/>
          <p:nvPr/>
        </p:nvSpPr>
        <p:spPr>
          <a:xfrm>
            <a:off x="4331596" y="4271398"/>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sp>
        <p:nvSpPr>
          <p:cNvPr id="133" name="순서도: 처리 132"/>
          <p:cNvSpPr/>
          <p:nvPr/>
        </p:nvSpPr>
        <p:spPr>
          <a:xfrm>
            <a:off x="5326984" y="4355303"/>
            <a:ext cx="723346"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회원 탈퇴</a:t>
            </a:r>
          </a:p>
        </p:txBody>
      </p:sp>
      <p:cxnSp>
        <p:nvCxnSpPr>
          <p:cNvPr id="140" name="연결선: 꺾임 139"/>
          <p:cNvCxnSpPr>
            <a:cxnSpLocks/>
            <a:stCxn id="33" idx="2"/>
            <a:endCxn id="111" idx="1"/>
          </p:cNvCxnSpPr>
          <p:nvPr/>
        </p:nvCxnSpPr>
        <p:spPr>
          <a:xfrm rot="5400000" flipH="1" flipV="1">
            <a:off x="5245437" y="2930869"/>
            <a:ext cx="2848241" cy="1942277"/>
          </a:xfrm>
          <a:prstGeom prst="bentConnector4">
            <a:avLst>
              <a:gd name="adj1" fmla="val -8026"/>
              <a:gd name="adj2" fmla="val 56317"/>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144" name="그림 143" descr="모니터, 컴퓨터이(가) 표시된 사진  자동 생성된 설명"/>
          <p:cNvPicPr>
            <a:picLocks noChangeAspect="1"/>
          </p:cNvPicPr>
          <p:nvPr/>
        </p:nvPicPr>
        <p:blipFill rotWithShape="1">
          <a:blip r:embed="rId2"/>
          <a:stretch>
            <a:fillRect/>
          </a:stretch>
        </p:blipFill>
        <p:spPr>
          <a:xfrm>
            <a:off x="7055687" y="4770107"/>
            <a:ext cx="611352" cy="611352"/>
          </a:xfrm>
          <a:prstGeom prst="rect">
            <a:avLst/>
          </a:prstGeom>
        </p:spPr>
      </p:pic>
      <p:sp>
        <p:nvSpPr>
          <p:cNvPr id="145" name="직사각형 144"/>
          <p:cNvSpPr/>
          <p:nvPr/>
        </p:nvSpPr>
        <p:spPr>
          <a:xfrm>
            <a:off x="6983160" y="5254129"/>
            <a:ext cx="881248" cy="230832"/>
          </a:xfrm>
          <a:prstGeom prst="rect">
            <a:avLst/>
          </a:prstGeom>
        </p:spPr>
        <p:txBody>
          <a:bodyPr wrap="square">
            <a:spAutoFit/>
          </a:bodyPr>
          <a:lstStyle/>
          <a:p>
            <a:pPr lvl="0">
              <a:defRPr/>
            </a:pPr>
            <a:r>
              <a:rPr lang="en-US" altLang="ko-KR" sz="900" dirty="0"/>
              <a:t>TABLE_USER</a:t>
            </a:r>
          </a:p>
        </p:txBody>
      </p:sp>
      <p:cxnSp>
        <p:nvCxnSpPr>
          <p:cNvPr id="147" name="직선 화살표 연결선 146"/>
          <p:cNvCxnSpPr/>
          <p:nvPr/>
        </p:nvCxnSpPr>
        <p:spPr>
          <a:xfrm>
            <a:off x="6816080" y="5075783"/>
            <a:ext cx="334161"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33" name="순서도: 판단 32">
            <a:extLst>
              <a:ext uri="{FF2B5EF4-FFF2-40B4-BE49-F238E27FC236}">
                <a16:creationId xmlns:a16="http://schemas.microsoft.com/office/drawing/2014/main" id="{D1E4525E-AE20-4EA0-BD03-A802232DD1AA}"/>
              </a:ext>
            </a:extLst>
          </p:cNvPr>
          <p:cNvSpPr/>
          <p:nvPr/>
        </p:nvSpPr>
        <p:spPr>
          <a:xfrm>
            <a:off x="4634883" y="4825438"/>
            <a:ext cx="2127073" cy="50069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UserDeleteAccountOkAction.java</a:t>
            </a:r>
            <a:endParaRPr lang="ko-KR" altLang="en-US" sz="800" dirty="0">
              <a:solidFill>
                <a:schemeClr val="tx1"/>
              </a:solidFill>
            </a:endParaRPr>
          </a:p>
        </p:txBody>
      </p:sp>
      <p:sp>
        <p:nvSpPr>
          <p:cNvPr id="36" name="직사각형 35">
            <a:extLst>
              <a:ext uri="{FF2B5EF4-FFF2-40B4-BE49-F238E27FC236}">
                <a16:creationId xmlns:a16="http://schemas.microsoft.com/office/drawing/2014/main" id="{5352160D-9FD7-4128-B506-E2FFDB45200B}"/>
              </a:ext>
            </a:extLst>
          </p:cNvPr>
          <p:cNvSpPr/>
          <p:nvPr/>
        </p:nvSpPr>
        <p:spPr>
          <a:xfrm>
            <a:off x="5651389" y="5303082"/>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37" name="직사각형 36">
            <a:extLst>
              <a:ext uri="{FF2B5EF4-FFF2-40B4-BE49-F238E27FC236}">
                <a16:creationId xmlns:a16="http://schemas.microsoft.com/office/drawing/2014/main" id="{69F7ECFC-AC5D-440C-B7A3-B211E72A9AE2}"/>
              </a:ext>
            </a:extLst>
          </p:cNvPr>
          <p:cNvSpPr/>
          <p:nvPr/>
        </p:nvSpPr>
        <p:spPr>
          <a:xfrm>
            <a:off x="4315064" y="4860338"/>
            <a:ext cx="343364" cy="215444"/>
          </a:xfrm>
          <a:prstGeom prst="rect">
            <a:avLst/>
          </a:prstGeom>
        </p:spPr>
        <p:txBody>
          <a:bodyPr wrap="none">
            <a:spAutoFit/>
          </a:bodyPr>
          <a:lstStyle/>
          <a:p>
            <a:pPr lvl="0">
              <a:defRPr/>
            </a:pPr>
            <a:r>
              <a:rPr lang="en-US" altLang="ko-KR" sz="800" dirty="0"/>
              <a:t>NO</a:t>
            </a:r>
            <a:endParaRPr lang="ko-KR" altLang="en-US" sz="800" dirty="0"/>
          </a:p>
        </p:txBody>
      </p:sp>
      <p:cxnSp>
        <p:nvCxnSpPr>
          <p:cNvPr id="38" name="연결선: 꺾임 37">
            <a:extLst>
              <a:ext uri="{FF2B5EF4-FFF2-40B4-BE49-F238E27FC236}">
                <a16:creationId xmlns:a16="http://schemas.microsoft.com/office/drawing/2014/main" id="{1DF87062-FEB6-41F7-B937-5C1F12CC01E9}"/>
              </a:ext>
            </a:extLst>
          </p:cNvPr>
          <p:cNvCxnSpPr>
            <a:cxnSpLocks/>
            <a:stCxn id="33" idx="1"/>
            <a:endCxn id="41" idx="0"/>
          </p:cNvCxnSpPr>
          <p:nvPr/>
        </p:nvCxnSpPr>
        <p:spPr>
          <a:xfrm rot="10800000" flipV="1">
            <a:off x="3941003" y="5075782"/>
            <a:ext cx="693880" cy="227299"/>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41" name="순서도: 문서 40">
            <a:extLst>
              <a:ext uri="{FF2B5EF4-FFF2-40B4-BE49-F238E27FC236}">
                <a16:creationId xmlns:a16="http://schemas.microsoft.com/office/drawing/2014/main" id="{9978ED53-B849-4312-9762-18F5B94816BF}"/>
              </a:ext>
            </a:extLst>
          </p:cNvPr>
          <p:cNvSpPr/>
          <p:nvPr/>
        </p:nvSpPr>
        <p:spPr>
          <a:xfrm>
            <a:off x="3406402" y="5303082"/>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dirty="0"/>
              <a:t>User flow</a:t>
            </a:r>
            <a:r>
              <a:rPr lang="ko-KR" altLang="en-US" dirty="0"/>
              <a:t> </a:t>
            </a:r>
            <a:r>
              <a:rPr lang="en-US" altLang="ko-KR" dirty="0"/>
              <a:t>:</a:t>
            </a:r>
            <a:r>
              <a:rPr lang="ko-KR" altLang="en-US" dirty="0"/>
              <a:t> 이벤트 등록</a:t>
            </a:r>
          </a:p>
        </p:txBody>
      </p:sp>
      <p:graphicFrame>
        <p:nvGraphicFramePr>
          <p:cNvPr id="3" name="표 2"/>
          <p:cNvGraphicFramePr>
            <a:graphicFrameLocks noGrp="1"/>
          </p:cNvGraphicFramePr>
          <p:nvPr>
            <p:extLst>
              <p:ext uri="{D42A27DB-BD31-4B8C-83A1-F6EECF244321}">
                <p14:modId xmlns:p14="http://schemas.microsoft.com/office/powerpoint/2010/main" val="4280997414"/>
              </p:ext>
            </p:extLst>
          </p:nvPr>
        </p:nvGraphicFramePr>
        <p:xfrm>
          <a:off x="1197870" y="1660340"/>
          <a:ext cx="9796259" cy="3960440"/>
        </p:xfrm>
        <a:graphic>
          <a:graphicData uri="http://schemas.openxmlformats.org/drawingml/2006/table">
            <a:tbl>
              <a:tblPr>
                <a:tableStyleId>{5C22544A-7EE6-4342-B048-85BDC9FD1C3A}</a:tableStyleId>
              </a:tblPr>
              <a:tblGrid>
                <a:gridCol w="649658">
                  <a:extLst>
                    <a:ext uri="{9D8B030D-6E8A-4147-A177-3AD203B41FA5}">
                      <a16:colId xmlns:a16="http://schemas.microsoft.com/office/drawing/2014/main" val="20000"/>
                    </a:ext>
                  </a:extLst>
                </a:gridCol>
                <a:gridCol w="5112568">
                  <a:extLst>
                    <a:ext uri="{9D8B030D-6E8A-4147-A177-3AD203B41FA5}">
                      <a16:colId xmlns:a16="http://schemas.microsoft.com/office/drawing/2014/main" val="20001"/>
                    </a:ext>
                  </a:extLst>
                </a:gridCol>
                <a:gridCol w="1177246">
                  <a:extLst>
                    <a:ext uri="{9D8B030D-6E8A-4147-A177-3AD203B41FA5}">
                      <a16:colId xmlns:a16="http://schemas.microsoft.com/office/drawing/2014/main" val="20002"/>
                    </a:ext>
                  </a:extLst>
                </a:gridCol>
                <a:gridCol w="2448272">
                  <a:extLst>
                    <a:ext uri="{9D8B030D-6E8A-4147-A177-3AD203B41FA5}">
                      <a16:colId xmlns:a16="http://schemas.microsoft.com/office/drawing/2014/main" val="20003"/>
                    </a:ext>
                  </a:extLst>
                </a:gridCol>
                <a:gridCol w="408515">
                  <a:extLst>
                    <a:ext uri="{9D8B030D-6E8A-4147-A177-3AD203B41FA5}">
                      <a16:colId xmlns:a16="http://schemas.microsoft.com/office/drawing/2014/main" val="20004"/>
                    </a:ext>
                  </a:extLst>
                </a:gridCol>
              </a:tblGrid>
              <a:tr h="342763">
                <a:tc rowSpan="2">
                  <a:txBody>
                    <a:bodyPr/>
                    <a:lstStyle/>
                    <a:p>
                      <a:pPr algn="ctr" latinLnBrk="1">
                        <a:defRPr/>
                      </a:pPr>
                      <a:r>
                        <a:rPr lang="en-US" altLang="ko-KR" sz="1000" b="1">
                          <a:solidFill>
                            <a:schemeClr val="tx1"/>
                          </a:solidFill>
                        </a:rPr>
                        <a:t>EVENT</a:t>
                      </a:r>
                    </a:p>
                    <a:p>
                      <a:pPr algn="ctr" latinLnBrk="1">
                        <a:defRPr/>
                      </a:pPr>
                      <a:r>
                        <a:rPr lang="en-US" altLang="ko-KR" sz="1000" b="1">
                          <a:solidFill>
                            <a:schemeClr val="tx1"/>
                          </a:solidFill>
                        </a:rPr>
                        <a:t>Write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gridSpan="4">
                  <a:txBody>
                    <a:bodyPr/>
                    <a:lstStyle/>
                    <a:p>
                      <a:pPr algn="ctr" latinLnBrk="1">
                        <a:defRPr/>
                      </a:pPr>
                      <a:r>
                        <a:rPr lang="ko-KR" altLang="en-US" sz="1000" b="1">
                          <a:solidFill>
                            <a:schemeClr val="tx1"/>
                          </a:solidFill>
                        </a:rPr>
                        <a:t>이벤트 등록</a:t>
                      </a:r>
                      <a:endParaRPr lang="ko-KR" altLang="en-US" sz="1000" b="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hMerge="1">
                  <a:txBody>
                    <a:bodyPr/>
                    <a:lstStyle/>
                    <a:p>
                      <a:pPr algn="l" latinLnBrk="1">
                        <a:defRPr/>
                      </a:pPr>
                      <a:r>
                        <a:rPr lang="en-US" altLang="ko-KR" sz="1000" b="1">
                          <a:solidFill>
                            <a:schemeClr val="tx1"/>
                          </a:solidFill>
                        </a:rPr>
                        <a:t>2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hMerge="1">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rPr>
                        <a:t>3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hMerge="1">
                  <a:txBody>
                    <a:bodyPr/>
                    <a:lstStyle/>
                    <a:p>
                      <a:pPr marL="0" marR="0" indent="0" algn="l" defTabSz="914400" rtl="0" eaLnBrk="1" latinLnBrk="1" hangingPunct="1">
                        <a:lnSpc>
                          <a:spcPct val="100000"/>
                        </a:lnSpc>
                        <a:spcBef>
                          <a:spcPts val="0"/>
                        </a:spcBef>
                        <a:spcAft>
                          <a:spcPts val="0"/>
                        </a:spcAft>
                        <a:buClrTx/>
                        <a:buFontTx/>
                        <a:buNone/>
                        <a:defRPr/>
                      </a:pPr>
                      <a:r>
                        <a:rPr lang="en-US" altLang="ko-KR" sz="1000" b="1">
                          <a:solidFill>
                            <a:schemeClr val="tx1"/>
                          </a:solidFill>
                        </a:rPr>
                        <a:t>4 STEP. </a:t>
                      </a:r>
                      <a:r>
                        <a:rPr lang="en-US" altLang="ko-KR" sz="1000" b="0">
                          <a:solidFill>
                            <a:schemeClr val="tx1"/>
                          </a:solidFill>
                        </a:rPr>
                        <a:t>Process name.</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0" name="순서도: 판단 9"/>
          <p:cNvSpPr/>
          <p:nvPr/>
        </p:nvSpPr>
        <p:spPr>
          <a:xfrm>
            <a:off x="4742727" y="3740591"/>
            <a:ext cx="1480424" cy="41035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$ajax </a:t>
            </a:r>
            <a:r>
              <a:rPr lang="en-US" altLang="ko-KR" sz="800" dirty="0" err="1">
                <a:solidFill>
                  <a:schemeClr val="tx1"/>
                </a:solidFill>
              </a:rPr>
              <a:t>pointCheck</a:t>
            </a:r>
            <a:r>
              <a:rPr lang="en-US" altLang="ko-KR" sz="800" dirty="0">
                <a:solidFill>
                  <a:schemeClr val="tx1"/>
                </a:solidFill>
              </a:rPr>
              <a:t>()</a:t>
            </a:r>
            <a:endParaRPr lang="ko-KR" altLang="en-US" sz="800" dirty="0">
              <a:solidFill>
                <a:schemeClr val="tx1"/>
              </a:solidFill>
            </a:endParaRPr>
          </a:p>
        </p:txBody>
      </p:sp>
      <p:cxnSp>
        <p:nvCxnSpPr>
          <p:cNvPr id="15" name="직선 화살표 연결선 14"/>
          <p:cNvCxnSpPr>
            <a:cxnSpLocks/>
            <a:stCxn id="56" idx="2"/>
            <a:endCxn id="82" idx="1"/>
          </p:cNvCxnSpPr>
          <p:nvPr/>
        </p:nvCxnSpPr>
        <p:spPr>
          <a:xfrm flipH="1">
            <a:off x="5490572" y="2402250"/>
            <a:ext cx="13831" cy="24055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a:cxnSpLocks/>
            <a:stCxn id="82" idx="4"/>
            <a:endCxn id="69" idx="0"/>
          </p:cNvCxnSpPr>
          <p:nvPr/>
        </p:nvCxnSpPr>
        <p:spPr>
          <a:xfrm>
            <a:off x="5490572" y="2898269"/>
            <a:ext cx="7714" cy="25304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2" name="직선 화살표 연결선 21"/>
          <p:cNvCxnSpPr>
            <a:cxnSpLocks/>
            <a:stCxn id="69" idx="2"/>
            <a:endCxn id="10" idx="0"/>
          </p:cNvCxnSpPr>
          <p:nvPr/>
        </p:nvCxnSpPr>
        <p:spPr>
          <a:xfrm flipH="1">
            <a:off x="5482939" y="3524791"/>
            <a:ext cx="15347" cy="215800"/>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0" name="연결선: 꺾임 29"/>
          <p:cNvCxnSpPr>
            <a:stCxn id="189" idx="1"/>
            <a:endCxn id="308" idx="6"/>
          </p:cNvCxnSpPr>
          <p:nvPr/>
        </p:nvCxnSpPr>
        <p:spPr>
          <a:xfrm rot="10800000" flipV="1">
            <a:off x="7543054" y="2938628"/>
            <a:ext cx="1217242" cy="586163"/>
          </a:xfrm>
          <a:prstGeom prst="bentConnector3">
            <a:avLst>
              <a:gd name="adj1" fmla="val 50000"/>
            </a:avLst>
          </a:prstGeom>
          <a:ln>
            <a:solidFill>
              <a:srgbClr val="C0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7" name="직사각형 76"/>
          <p:cNvSpPr/>
          <p:nvPr/>
        </p:nvSpPr>
        <p:spPr>
          <a:xfrm>
            <a:off x="4385736" y="3749702"/>
            <a:ext cx="673582" cy="215444"/>
          </a:xfrm>
          <a:prstGeom prst="rect">
            <a:avLst/>
          </a:prstGeom>
        </p:spPr>
        <p:txBody>
          <a:bodyPr wrap="none">
            <a:spAutoFit/>
          </a:bodyPr>
          <a:lstStyle/>
          <a:p>
            <a:pPr lvl="0">
              <a:defRPr/>
            </a:pPr>
            <a:r>
              <a:rPr lang="en-US" altLang="ko-KR" sz="800" dirty="0"/>
              <a:t>DB CHECK</a:t>
            </a:r>
            <a:endParaRPr lang="ko-KR" altLang="en-US" sz="800" dirty="0"/>
          </a:p>
        </p:txBody>
      </p:sp>
      <p:sp>
        <p:nvSpPr>
          <p:cNvPr id="78" name="직사각형 77"/>
          <p:cNvSpPr/>
          <p:nvPr/>
        </p:nvSpPr>
        <p:spPr>
          <a:xfrm>
            <a:off x="6142774" y="3743066"/>
            <a:ext cx="343364" cy="215444"/>
          </a:xfrm>
          <a:prstGeom prst="rect">
            <a:avLst/>
          </a:prstGeom>
        </p:spPr>
        <p:txBody>
          <a:bodyPr wrap="none">
            <a:spAutoFit/>
          </a:bodyPr>
          <a:lstStyle/>
          <a:p>
            <a:pPr lvl="0">
              <a:defRPr/>
            </a:pPr>
            <a:r>
              <a:rPr lang="en-US" altLang="ko-KR" sz="800" dirty="0">
                <a:solidFill>
                  <a:srgbClr val="FF0000"/>
                </a:solidFill>
              </a:rPr>
              <a:t>NO</a:t>
            </a:r>
            <a:endParaRPr lang="ko-KR" altLang="en-US" sz="800" dirty="0">
              <a:solidFill>
                <a:srgbClr val="FF0000"/>
              </a:solidFill>
            </a:endParaRPr>
          </a:p>
        </p:txBody>
      </p:sp>
      <p:cxnSp>
        <p:nvCxnSpPr>
          <p:cNvPr id="111" name="연결선: 꺾임 110"/>
          <p:cNvCxnSpPr>
            <a:stCxn id="102" idx="6"/>
            <a:endCxn id="315" idx="1"/>
          </p:cNvCxnSpPr>
          <p:nvPr/>
        </p:nvCxnSpPr>
        <p:spPr>
          <a:xfrm flipV="1">
            <a:off x="7551088" y="3901899"/>
            <a:ext cx="1245994" cy="353525"/>
          </a:xfrm>
          <a:prstGeom prst="bentConnector3">
            <a:avLst>
              <a:gd name="adj1" fmla="val 50000"/>
            </a:avLst>
          </a:prstGeom>
          <a:ln>
            <a:solidFill>
              <a:srgbClr val="002060"/>
            </a:solidFill>
            <a:headEnd type="oval" w="med" len="med"/>
            <a:tailEnd type="oval" w="sm" len="sm"/>
          </a:ln>
        </p:spPr>
        <p:style>
          <a:lnRef idx="1">
            <a:schemeClr val="accent1"/>
          </a:lnRef>
          <a:fillRef idx="0">
            <a:schemeClr val="accent1"/>
          </a:fillRef>
          <a:effectRef idx="0">
            <a:schemeClr val="accent1"/>
          </a:effectRef>
          <a:fontRef idx="minor">
            <a:schemeClr val="tx1"/>
          </a:fontRef>
        </p:style>
      </p:cxnSp>
      <p:grpSp>
        <p:nvGrpSpPr>
          <p:cNvPr id="223" name="그룹 222"/>
          <p:cNvGrpSpPr/>
          <p:nvPr/>
        </p:nvGrpSpPr>
        <p:grpSpPr>
          <a:xfrm>
            <a:off x="7156855" y="4148704"/>
            <a:ext cx="567784" cy="411620"/>
            <a:chOff x="5514413" y="4648077"/>
            <a:chExt cx="567784" cy="411620"/>
          </a:xfrm>
        </p:grpSpPr>
        <p:sp>
          <p:nvSpPr>
            <p:cNvPr id="102" name="순서도: 연결자 101"/>
            <p:cNvSpPr/>
            <p:nvPr/>
          </p:nvSpPr>
          <p:spPr>
            <a:xfrm flipV="1">
              <a:off x="5687965" y="4648077"/>
              <a:ext cx="220681" cy="213440"/>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38" name="직사각형 137"/>
            <p:cNvSpPr/>
            <p:nvPr/>
          </p:nvSpPr>
          <p:spPr>
            <a:xfrm>
              <a:off x="5514413" y="4844253"/>
              <a:ext cx="567784" cy="215444"/>
            </a:xfrm>
            <a:prstGeom prst="rect">
              <a:avLst/>
            </a:prstGeom>
          </p:spPr>
          <p:txBody>
            <a:bodyPr wrap="none">
              <a:spAutoFit/>
            </a:bodyPr>
            <a:lstStyle/>
            <a:p>
              <a:pPr lvl="0">
                <a:defRPr/>
              </a:pPr>
              <a:r>
                <a:rPr lang="en-US" altLang="ko-KR" sz="800"/>
                <a:t>Connect</a:t>
              </a:r>
              <a:endParaRPr lang="ko-KR" altLang="en-US" sz="800"/>
            </a:p>
          </p:txBody>
        </p:sp>
      </p:grpSp>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12</a:t>
            </a:fld>
            <a:endParaRPr lang="en-US" altLang="en-US" sz="900"/>
          </a:p>
        </p:txBody>
      </p:sp>
      <p:sp>
        <p:nvSpPr>
          <p:cNvPr id="56" name="순서도: 문서 59"/>
          <p:cNvSpPr/>
          <p:nvPr/>
        </p:nvSpPr>
        <p:spPr>
          <a:xfrm>
            <a:off x="5000347" y="2105585"/>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eventWriter.jsp</a:t>
            </a:r>
            <a:endParaRPr lang="en-US" altLang="ko-KR" sz="900" dirty="0">
              <a:solidFill>
                <a:schemeClr val="tx1"/>
              </a:solidFill>
            </a:endParaRPr>
          </a:p>
          <a:p>
            <a:pPr algn="ctr">
              <a:defRPr/>
            </a:pPr>
            <a:r>
              <a:rPr lang="en-US" altLang="ko-KR" sz="900" dirty="0">
                <a:solidFill>
                  <a:schemeClr val="tx1"/>
                </a:solidFill>
              </a:rPr>
              <a:t>(start)</a:t>
            </a:r>
            <a:endParaRPr lang="ko-KR" altLang="en-US" sz="900" dirty="0">
              <a:solidFill>
                <a:schemeClr val="tx1"/>
              </a:solidFill>
            </a:endParaRPr>
          </a:p>
        </p:txBody>
      </p:sp>
      <p:sp>
        <p:nvSpPr>
          <p:cNvPr id="79" name="순서도: 처리 8"/>
          <p:cNvSpPr/>
          <p:nvPr/>
        </p:nvSpPr>
        <p:spPr>
          <a:xfrm>
            <a:off x="2259029" y="3843857"/>
            <a:ext cx="1015969" cy="1031344"/>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700" dirty="0" err="1">
                <a:solidFill>
                  <a:schemeClr val="tx1"/>
                </a:solidFill>
              </a:rPr>
              <a:t>File_Name</a:t>
            </a:r>
            <a:r>
              <a:rPr lang="en-US" altLang="ko-KR" sz="700" dirty="0">
                <a:solidFill>
                  <a:schemeClr val="tx1"/>
                </a:solidFill>
              </a:rPr>
              <a:t>(</a:t>
            </a:r>
            <a:r>
              <a:rPr lang="ko-KR" altLang="en-US" sz="700" dirty="0">
                <a:solidFill>
                  <a:schemeClr val="tx1"/>
                </a:solidFill>
              </a:rPr>
              <a:t>이미지</a:t>
            </a:r>
            <a:r>
              <a:rPr lang="en-US" altLang="ko-KR" sz="700" dirty="0">
                <a:solidFill>
                  <a:schemeClr val="tx1"/>
                </a:solidFill>
              </a:rPr>
              <a:t>)</a:t>
            </a:r>
          </a:p>
          <a:p>
            <a:pPr algn="ctr">
              <a:defRPr/>
            </a:pPr>
            <a:r>
              <a:rPr lang="en-US" altLang="ko-KR" sz="700" dirty="0" err="1">
                <a:solidFill>
                  <a:schemeClr val="tx1"/>
                </a:solidFill>
              </a:rPr>
              <a:t>Board_Title</a:t>
            </a:r>
            <a:r>
              <a:rPr lang="en-US" altLang="ko-KR" sz="700" dirty="0">
                <a:solidFill>
                  <a:schemeClr val="tx1"/>
                </a:solidFill>
              </a:rPr>
              <a:t>(</a:t>
            </a:r>
            <a:r>
              <a:rPr lang="ko-KR" altLang="en-US" sz="700" dirty="0">
                <a:solidFill>
                  <a:schemeClr val="tx1"/>
                </a:solidFill>
              </a:rPr>
              <a:t>제목</a:t>
            </a:r>
            <a:r>
              <a:rPr lang="en-US" altLang="ko-KR" sz="700" dirty="0">
                <a:solidFill>
                  <a:schemeClr val="tx1"/>
                </a:solidFill>
              </a:rPr>
              <a:t>)</a:t>
            </a:r>
          </a:p>
          <a:p>
            <a:pPr algn="ctr">
              <a:defRPr/>
            </a:pPr>
            <a:r>
              <a:rPr lang="en-US" altLang="ko-KR" sz="700" dirty="0" err="1">
                <a:solidFill>
                  <a:schemeClr val="tx1"/>
                </a:solidFill>
              </a:rPr>
              <a:t>Board_Content</a:t>
            </a:r>
            <a:r>
              <a:rPr lang="en-US" altLang="ko-KR" sz="700" dirty="0">
                <a:solidFill>
                  <a:schemeClr val="tx1"/>
                </a:solidFill>
              </a:rPr>
              <a:t>(</a:t>
            </a:r>
            <a:r>
              <a:rPr lang="ko-KR" altLang="en-US" sz="700" dirty="0">
                <a:solidFill>
                  <a:schemeClr val="tx1"/>
                </a:solidFill>
              </a:rPr>
              <a:t>내용</a:t>
            </a:r>
            <a:r>
              <a:rPr lang="en-US" altLang="ko-KR" sz="700" dirty="0">
                <a:solidFill>
                  <a:schemeClr val="tx1"/>
                </a:solidFill>
              </a:rPr>
              <a:t>)</a:t>
            </a:r>
          </a:p>
          <a:p>
            <a:pPr algn="ctr">
              <a:defRPr/>
            </a:pPr>
            <a:r>
              <a:rPr lang="en-US" altLang="ko-KR" sz="700" dirty="0" err="1">
                <a:solidFill>
                  <a:schemeClr val="tx1"/>
                </a:solidFill>
              </a:rPr>
              <a:t>Board_Address</a:t>
            </a:r>
            <a:r>
              <a:rPr lang="en-US" altLang="ko-KR" sz="700" dirty="0">
                <a:solidFill>
                  <a:schemeClr val="tx1"/>
                </a:solidFill>
              </a:rPr>
              <a:t>/</a:t>
            </a:r>
          </a:p>
          <a:p>
            <a:pPr algn="ctr">
              <a:defRPr/>
            </a:pPr>
            <a:r>
              <a:rPr lang="en-US" altLang="ko-KR" sz="700" dirty="0">
                <a:solidFill>
                  <a:schemeClr val="tx1"/>
                </a:solidFill>
              </a:rPr>
              <a:t>Detail/</a:t>
            </a:r>
            <a:r>
              <a:rPr lang="en-US" altLang="ko-KR" sz="700" dirty="0" err="1">
                <a:solidFill>
                  <a:schemeClr val="tx1"/>
                </a:solidFill>
              </a:rPr>
              <a:t>Etc</a:t>
            </a:r>
            <a:r>
              <a:rPr lang="en-US" altLang="ko-KR" sz="700" dirty="0">
                <a:solidFill>
                  <a:schemeClr val="tx1"/>
                </a:solidFill>
              </a:rPr>
              <a:t>(</a:t>
            </a:r>
            <a:r>
              <a:rPr lang="ko-KR" altLang="en-US" sz="700" dirty="0">
                <a:solidFill>
                  <a:schemeClr val="tx1"/>
                </a:solidFill>
              </a:rPr>
              <a:t>주소</a:t>
            </a:r>
            <a:r>
              <a:rPr lang="en-US" altLang="ko-KR" sz="700" dirty="0">
                <a:solidFill>
                  <a:schemeClr val="tx1"/>
                </a:solidFill>
              </a:rPr>
              <a:t>)</a:t>
            </a:r>
          </a:p>
          <a:p>
            <a:pPr algn="ctr">
              <a:defRPr/>
            </a:pPr>
            <a:r>
              <a:rPr lang="en-US" altLang="ko-KR" sz="700" dirty="0">
                <a:solidFill>
                  <a:schemeClr val="tx1"/>
                </a:solidFill>
              </a:rPr>
              <a:t>EVT_START &amp; END(</a:t>
            </a:r>
            <a:r>
              <a:rPr lang="ko-KR" altLang="en-US" sz="700" dirty="0">
                <a:solidFill>
                  <a:schemeClr val="tx1"/>
                </a:solidFill>
              </a:rPr>
              <a:t>기간</a:t>
            </a:r>
            <a:r>
              <a:rPr lang="en-US" altLang="ko-KR" sz="700" dirty="0">
                <a:solidFill>
                  <a:schemeClr val="tx1"/>
                </a:solidFill>
              </a:rPr>
              <a:t>)</a:t>
            </a:r>
          </a:p>
          <a:p>
            <a:pPr algn="ctr">
              <a:defRPr/>
            </a:pPr>
            <a:r>
              <a:rPr lang="en-US" altLang="ko-KR" sz="700" dirty="0">
                <a:solidFill>
                  <a:schemeClr val="tx1"/>
                </a:solidFill>
              </a:rPr>
              <a:t>Phone &amp; Call number(</a:t>
            </a:r>
            <a:r>
              <a:rPr lang="ko-KR" altLang="en-US" sz="700" dirty="0">
                <a:solidFill>
                  <a:schemeClr val="tx1"/>
                </a:solidFill>
              </a:rPr>
              <a:t>전화번호</a:t>
            </a:r>
            <a:r>
              <a:rPr lang="en-US" altLang="ko-KR" sz="700" dirty="0">
                <a:solidFill>
                  <a:schemeClr val="tx1"/>
                </a:solidFill>
              </a:rPr>
              <a:t>)</a:t>
            </a:r>
          </a:p>
        </p:txBody>
      </p:sp>
      <p:cxnSp>
        <p:nvCxnSpPr>
          <p:cNvPr id="121" name="연결선: 꺾임 29"/>
          <p:cNvCxnSpPr>
            <a:cxnSpLocks/>
            <a:stCxn id="10" idx="1"/>
            <a:endCxn id="126" idx="3"/>
          </p:cNvCxnSpPr>
          <p:nvPr/>
        </p:nvCxnSpPr>
        <p:spPr>
          <a:xfrm rot="10800000">
            <a:off x="3092063" y="2406502"/>
            <a:ext cx="1650664" cy="1539268"/>
          </a:xfrm>
          <a:prstGeom prst="bentConnector3">
            <a:avLst>
              <a:gd name="adj1" fmla="val 50000"/>
            </a:avLst>
          </a:prstGeom>
          <a:ln>
            <a:solidFill>
              <a:schemeClr val="tx1">
                <a:lumMod val="75000"/>
                <a:lumOff val="25000"/>
              </a:schemeClr>
            </a:solidFill>
            <a:headEnd type="arrow"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155" name="그룹 154"/>
          <p:cNvGrpSpPr/>
          <p:nvPr/>
        </p:nvGrpSpPr>
        <p:grpSpPr>
          <a:xfrm>
            <a:off x="2146705" y="4911574"/>
            <a:ext cx="1435646" cy="559955"/>
            <a:chOff x="1385060" y="3585688"/>
            <a:chExt cx="1435646" cy="559955"/>
          </a:xfrm>
        </p:grpSpPr>
        <p:pic>
          <p:nvPicPr>
            <p:cNvPr id="103" name="그림 102"/>
            <p:cNvPicPr>
              <a:picLocks noChangeAspect="1"/>
            </p:cNvPicPr>
            <p:nvPr/>
          </p:nvPicPr>
          <p:blipFill rotWithShape="1">
            <a:blip r:embed="rId2"/>
            <a:srcRect l="13420" t="13190" r="9390" b="26140"/>
            <a:stretch>
              <a:fillRect/>
            </a:stretch>
          </p:blipFill>
          <p:spPr>
            <a:xfrm>
              <a:off x="1813249" y="3585688"/>
              <a:ext cx="459859" cy="361426"/>
            </a:xfrm>
            <a:prstGeom prst="rect">
              <a:avLst/>
            </a:prstGeom>
          </p:spPr>
        </p:pic>
        <p:sp>
          <p:nvSpPr>
            <p:cNvPr id="145" name="직사각형 144"/>
            <p:cNvSpPr/>
            <p:nvPr/>
          </p:nvSpPr>
          <p:spPr>
            <a:xfrm>
              <a:off x="1385060" y="3914811"/>
              <a:ext cx="1435646" cy="230832"/>
            </a:xfrm>
            <a:prstGeom prst="rect">
              <a:avLst/>
            </a:prstGeom>
          </p:spPr>
          <p:txBody>
            <a:bodyPr wrap="square">
              <a:spAutoFit/>
            </a:bodyPr>
            <a:lstStyle/>
            <a:p>
              <a:pPr lvl="0">
                <a:defRPr/>
              </a:pPr>
              <a:r>
                <a:rPr lang="en-US" altLang="ko-KR" sz="900"/>
                <a:t>TABLE_BOARD_EVENT</a:t>
              </a:r>
            </a:p>
          </p:txBody>
        </p:sp>
      </p:grpSp>
      <p:grpSp>
        <p:nvGrpSpPr>
          <p:cNvPr id="203" name="그룹 202"/>
          <p:cNvGrpSpPr/>
          <p:nvPr/>
        </p:nvGrpSpPr>
        <p:grpSpPr>
          <a:xfrm>
            <a:off x="2278406" y="2100827"/>
            <a:ext cx="3217177" cy="2431199"/>
            <a:chOff x="646313" y="2242019"/>
            <a:chExt cx="3217177" cy="2431199"/>
          </a:xfrm>
        </p:grpSpPr>
        <p:sp>
          <p:nvSpPr>
            <p:cNvPr id="124" name="순서도: 처리 8"/>
            <p:cNvSpPr/>
            <p:nvPr/>
          </p:nvSpPr>
          <p:spPr>
            <a:xfrm>
              <a:off x="646313" y="2908932"/>
              <a:ext cx="1015961" cy="227033"/>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700">
                  <a:solidFill>
                    <a:schemeClr val="tx1"/>
                  </a:solidFill>
                </a:rPr>
                <a:t>User_Point – 200</a:t>
              </a:r>
            </a:p>
          </p:txBody>
        </p:sp>
        <p:grpSp>
          <p:nvGrpSpPr>
            <p:cNvPr id="179" name="그룹 178"/>
            <p:cNvGrpSpPr/>
            <p:nvPr/>
          </p:nvGrpSpPr>
          <p:grpSpPr>
            <a:xfrm>
              <a:off x="730717" y="2242019"/>
              <a:ext cx="3132773" cy="2431199"/>
              <a:chOff x="721920" y="4309302"/>
              <a:chExt cx="3132773" cy="2431199"/>
            </a:xfrm>
          </p:grpSpPr>
          <p:grpSp>
            <p:nvGrpSpPr>
              <p:cNvPr id="117" name="그룹 116"/>
              <p:cNvGrpSpPr/>
              <p:nvPr/>
            </p:nvGrpSpPr>
            <p:grpSpPr>
              <a:xfrm>
                <a:off x="721920" y="4309302"/>
                <a:ext cx="881248" cy="685344"/>
                <a:chOff x="529357" y="3787092"/>
                <a:chExt cx="881248" cy="685346"/>
              </a:xfrm>
            </p:grpSpPr>
            <p:pic>
              <p:nvPicPr>
                <p:cNvPr id="126" name="그림 125" descr="모니터, 컴퓨터이(가) 표시된 사진  자동 생성된 설명"/>
                <p:cNvPicPr>
                  <a:picLocks noChangeAspect="1"/>
                </p:cNvPicPr>
                <p:nvPr/>
              </p:nvPicPr>
              <p:blipFill rotWithShape="1">
                <a:blip r:embed="rId3"/>
                <a:stretch>
                  <a:fillRect/>
                </a:stretch>
              </p:blipFill>
              <p:spPr>
                <a:xfrm>
                  <a:off x="647258" y="3787092"/>
                  <a:ext cx="611352" cy="611352"/>
                </a:xfrm>
                <a:prstGeom prst="rect">
                  <a:avLst/>
                </a:prstGeom>
              </p:spPr>
            </p:pic>
            <p:sp>
              <p:nvSpPr>
                <p:cNvPr id="127" name="직사각형 126"/>
                <p:cNvSpPr/>
                <p:nvPr/>
              </p:nvSpPr>
              <p:spPr>
                <a:xfrm>
                  <a:off x="529357" y="4241606"/>
                  <a:ext cx="881248" cy="230832"/>
                </a:xfrm>
                <a:prstGeom prst="rect">
                  <a:avLst/>
                </a:prstGeom>
              </p:spPr>
              <p:txBody>
                <a:bodyPr wrap="square">
                  <a:spAutoFit/>
                </a:bodyPr>
                <a:lstStyle/>
                <a:p>
                  <a:pPr lvl="0">
                    <a:defRPr/>
                  </a:pPr>
                  <a:r>
                    <a:rPr lang="en-US" altLang="ko-KR" sz="900"/>
                    <a:t>TABLE_USER</a:t>
                  </a:r>
                </a:p>
              </p:txBody>
            </p:sp>
          </p:grpSp>
          <p:cxnSp>
            <p:nvCxnSpPr>
              <p:cNvPr id="177" name="직선 화살표 연결선 176"/>
              <p:cNvCxnSpPr>
                <a:cxnSpLocks/>
                <a:stCxn id="10" idx="2"/>
                <a:endCxn id="43" idx="0"/>
              </p:cNvCxnSpPr>
              <p:nvPr/>
            </p:nvCxnSpPr>
            <p:spPr>
              <a:xfrm>
                <a:off x="3842049" y="6359423"/>
                <a:ext cx="12644" cy="381078"/>
              </a:xfrm>
              <a:prstGeom prst="straightConnector1">
                <a:avLst/>
              </a:prstGeom>
              <a:ln w="9525" cap="flat" cmpd="sng" algn="ctr">
                <a:solidFill>
                  <a:schemeClr val="dk1"/>
                </a:solidFill>
                <a:prstDash val="solid"/>
                <a:round/>
                <a:headEnd w="med" len="med"/>
                <a:tailEnd type="arrow" w="med" len="med"/>
              </a:ln>
            </p:spPr>
            <p:style>
              <a:lnRef idx="0">
                <a:scrgbClr r="0" g="0" b="0"/>
              </a:lnRef>
              <a:fillRef idx="0">
                <a:scrgbClr r="0" g="0" b="0"/>
              </a:fillRef>
              <a:effectRef idx="0">
                <a:scrgbClr r="0" g="0" b="0"/>
              </a:effectRef>
              <a:fontRef idx="minor">
                <a:schemeClr val="tx1"/>
              </a:fontRef>
            </p:style>
          </p:cxnSp>
        </p:grpSp>
      </p:grpSp>
      <p:cxnSp>
        <p:nvCxnSpPr>
          <p:cNvPr id="184" name="꺾인 연결선[E] 183"/>
          <p:cNvCxnSpPr>
            <a:stCxn id="79" idx="3"/>
            <a:endCxn id="43" idx="1"/>
          </p:cNvCxnSpPr>
          <p:nvPr/>
        </p:nvCxnSpPr>
        <p:spPr>
          <a:xfrm>
            <a:off x="3274998" y="4359529"/>
            <a:ext cx="1110738" cy="442137"/>
          </a:xfrm>
          <a:prstGeom prst="bentConnector3">
            <a:avLst>
              <a:gd name="adj1" fmla="val 50000"/>
            </a:avLst>
          </a:prstGeom>
          <a:ln w="9525" cap="rnd">
            <a:solidFill>
              <a:schemeClr val="dk1">
                <a:shade val="95000"/>
                <a:satMod val="105000"/>
              </a:schemeClr>
            </a:solidFill>
            <a:round/>
            <a:tailEnd type="triangle"/>
          </a:ln>
        </p:spPr>
        <p:style>
          <a:lnRef idx="1">
            <a:schemeClr val="dk1"/>
          </a:lnRef>
          <a:fillRef idx="0">
            <a:schemeClr val="dk1"/>
          </a:fillRef>
          <a:effectRef idx="0">
            <a:schemeClr val="dk1"/>
          </a:effectRef>
          <a:fontRef idx="minor">
            <a:schemeClr val="tx1"/>
          </a:fontRef>
        </p:style>
      </p:cxnSp>
      <p:sp>
        <p:nvSpPr>
          <p:cNvPr id="189" name="순서도: 문서 59"/>
          <p:cNvSpPr/>
          <p:nvPr/>
        </p:nvSpPr>
        <p:spPr>
          <a:xfrm>
            <a:off x="8760296" y="2779796"/>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pointCharge.jsp</a:t>
            </a:r>
          </a:p>
          <a:p>
            <a:pPr algn="ctr">
              <a:defRPr/>
            </a:pPr>
            <a:r>
              <a:rPr lang="en-US" altLang="ko-KR" sz="900">
                <a:solidFill>
                  <a:schemeClr val="tx1"/>
                </a:solidFill>
              </a:rPr>
              <a:t>(</a:t>
            </a:r>
            <a:r>
              <a:rPr lang="ko-KR" altLang="en-US" sz="900">
                <a:solidFill>
                  <a:schemeClr val="tx1"/>
                </a:solidFill>
              </a:rPr>
              <a:t>포인트 충전소</a:t>
            </a:r>
            <a:r>
              <a:rPr lang="en-US" altLang="ko-KR" sz="900">
                <a:solidFill>
                  <a:schemeClr val="tx1"/>
                </a:solidFill>
              </a:rPr>
              <a:t>)</a:t>
            </a:r>
            <a:endParaRPr lang="ko-KR" altLang="en-US" sz="900">
              <a:solidFill>
                <a:schemeClr val="tx1"/>
              </a:solidFill>
            </a:endParaRPr>
          </a:p>
        </p:txBody>
      </p:sp>
      <p:sp>
        <p:nvSpPr>
          <p:cNvPr id="209" name="직사각형 208"/>
          <p:cNvSpPr/>
          <p:nvPr/>
        </p:nvSpPr>
        <p:spPr>
          <a:xfrm>
            <a:off x="5065657" y="4984565"/>
            <a:ext cx="343364" cy="215444"/>
          </a:xfrm>
          <a:prstGeom prst="rect">
            <a:avLst/>
          </a:prstGeom>
        </p:spPr>
        <p:txBody>
          <a:bodyPr wrap="none">
            <a:spAutoFit/>
          </a:bodyPr>
          <a:lstStyle/>
          <a:p>
            <a:pPr lvl="0">
              <a:defRPr/>
            </a:pPr>
            <a:r>
              <a:rPr lang="en-US" altLang="ko-KR" sz="800" dirty="0">
                <a:solidFill>
                  <a:srgbClr val="FF0000"/>
                </a:solidFill>
              </a:rPr>
              <a:t>NO</a:t>
            </a:r>
            <a:endParaRPr lang="ko-KR" altLang="en-US" sz="800" dirty="0">
              <a:solidFill>
                <a:srgbClr val="FF0000"/>
              </a:solidFill>
            </a:endParaRPr>
          </a:p>
        </p:txBody>
      </p:sp>
      <p:grpSp>
        <p:nvGrpSpPr>
          <p:cNvPr id="307" name="그룹 306"/>
          <p:cNvGrpSpPr/>
          <p:nvPr/>
        </p:nvGrpSpPr>
        <p:grpSpPr>
          <a:xfrm>
            <a:off x="7148821" y="3418072"/>
            <a:ext cx="567784" cy="411620"/>
            <a:chOff x="5514413" y="4648077"/>
            <a:chExt cx="567784" cy="411620"/>
          </a:xfrm>
        </p:grpSpPr>
        <p:sp>
          <p:nvSpPr>
            <p:cNvPr id="308" name="순서도: 연결자 101"/>
            <p:cNvSpPr/>
            <p:nvPr/>
          </p:nvSpPr>
          <p:spPr>
            <a:xfrm flipV="1">
              <a:off x="5687965" y="4648077"/>
              <a:ext cx="220681" cy="213440"/>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309" name="직사각형 308"/>
            <p:cNvSpPr/>
            <p:nvPr/>
          </p:nvSpPr>
          <p:spPr>
            <a:xfrm>
              <a:off x="5514413" y="4844253"/>
              <a:ext cx="567784" cy="215444"/>
            </a:xfrm>
            <a:prstGeom prst="rect">
              <a:avLst/>
            </a:prstGeom>
          </p:spPr>
          <p:txBody>
            <a:bodyPr wrap="none">
              <a:spAutoFit/>
            </a:bodyPr>
            <a:lstStyle/>
            <a:p>
              <a:pPr lvl="0">
                <a:defRPr/>
              </a:pPr>
              <a:r>
                <a:rPr lang="en-US" altLang="ko-KR" sz="800"/>
                <a:t>Connect</a:t>
              </a:r>
              <a:endParaRPr lang="ko-KR" altLang="en-US" sz="800"/>
            </a:p>
          </p:txBody>
        </p:sp>
      </p:grpSp>
      <p:cxnSp>
        <p:nvCxnSpPr>
          <p:cNvPr id="311" name="연결선: 꺾임 29"/>
          <p:cNvCxnSpPr>
            <a:cxnSpLocks/>
            <a:stCxn id="308" idx="2"/>
            <a:endCxn id="10" idx="3"/>
          </p:cNvCxnSpPr>
          <p:nvPr/>
        </p:nvCxnSpPr>
        <p:spPr>
          <a:xfrm rot="10800000" flipV="1">
            <a:off x="6223151" y="3524792"/>
            <a:ext cx="1099222" cy="420978"/>
          </a:xfrm>
          <a:prstGeom prst="bentConnector3">
            <a:avLst>
              <a:gd name="adj1" fmla="val 50000"/>
            </a:avLst>
          </a:prstGeom>
          <a:ln>
            <a:solidFill>
              <a:srgbClr val="C00000"/>
            </a:solidFill>
            <a:headEnd type="triangle" w="med" len="med"/>
            <a:tailEnd type="diamond" w="med" len="med"/>
          </a:ln>
        </p:spPr>
        <p:style>
          <a:lnRef idx="1">
            <a:schemeClr val="accent1"/>
          </a:lnRef>
          <a:fillRef idx="0">
            <a:schemeClr val="accent1"/>
          </a:fillRef>
          <a:effectRef idx="0">
            <a:schemeClr val="accent1"/>
          </a:effectRef>
          <a:fontRef idx="minor">
            <a:schemeClr val="tx1"/>
          </a:fontRef>
        </p:style>
      </p:cxnSp>
      <p:sp>
        <p:nvSpPr>
          <p:cNvPr id="315" name="순서도: 문서 59"/>
          <p:cNvSpPr/>
          <p:nvPr/>
        </p:nvSpPr>
        <p:spPr>
          <a:xfrm>
            <a:off x="8797082" y="3743066"/>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eventList.jsp</a:t>
            </a:r>
          </a:p>
          <a:p>
            <a:pPr algn="ctr">
              <a:defRPr/>
            </a:pPr>
            <a:r>
              <a:rPr lang="en-US" altLang="ko-KR" sz="900">
                <a:solidFill>
                  <a:schemeClr val="tx1"/>
                </a:solidFill>
              </a:rPr>
              <a:t>(</a:t>
            </a:r>
            <a:r>
              <a:rPr lang="ko-KR" altLang="en-US" sz="900">
                <a:solidFill>
                  <a:schemeClr val="tx1"/>
                </a:solidFill>
              </a:rPr>
              <a:t>이벤트 목록</a:t>
            </a:r>
            <a:r>
              <a:rPr lang="en-US" altLang="ko-KR" sz="900">
                <a:solidFill>
                  <a:schemeClr val="tx1"/>
                </a:solidFill>
              </a:rPr>
              <a:t>)</a:t>
            </a:r>
            <a:endParaRPr lang="ko-KR" altLang="en-US" sz="900">
              <a:solidFill>
                <a:schemeClr val="tx1"/>
              </a:solidFill>
            </a:endParaRPr>
          </a:p>
        </p:txBody>
      </p:sp>
      <p:sp>
        <p:nvSpPr>
          <p:cNvPr id="43" name="순서도: 판단 42"/>
          <p:cNvSpPr/>
          <p:nvPr/>
        </p:nvSpPr>
        <p:spPr>
          <a:xfrm>
            <a:off x="4385736" y="4532026"/>
            <a:ext cx="2219694" cy="53928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EventBoard</a:t>
            </a:r>
            <a:endParaRPr lang="en-US" altLang="ko-KR" sz="800" dirty="0">
              <a:solidFill>
                <a:schemeClr val="tx1"/>
              </a:solidFill>
            </a:endParaRPr>
          </a:p>
          <a:p>
            <a:pPr algn="ctr">
              <a:defRPr/>
            </a:pPr>
            <a:r>
              <a:rPr lang="en-US" altLang="ko-KR" sz="800" dirty="0" err="1">
                <a:solidFill>
                  <a:schemeClr val="tx1"/>
                </a:solidFill>
              </a:rPr>
              <a:t>WriterOkAction.java</a:t>
            </a:r>
            <a:endParaRPr lang="ko-KR" altLang="en-US" sz="800" dirty="0">
              <a:solidFill>
                <a:schemeClr val="tx1"/>
              </a:solidFill>
            </a:endParaRPr>
          </a:p>
        </p:txBody>
      </p:sp>
      <p:cxnSp>
        <p:nvCxnSpPr>
          <p:cNvPr id="47" name="연결선: 꺾임 46"/>
          <p:cNvCxnSpPr>
            <a:stCxn id="43" idx="3"/>
            <a:endCxn id="102" idx="2"/>
          </p:cNvCxnSpPr>
          <p:nvPr/>
        </p:nvCxnSpPr>
        <p:spPr>
          <a:xfrm flipV="1">
            <a:off x="6605430" y="4255424"/>
            <a:ext cx="724977" cy="546242"/>
          </a:xfrm>
          <a:prstGeom prst="bentConnector3">
            <a:avLst>
              <a:gd name="adj1" fmla="val 50000"/>
            </a:avLst>
          </a:prstGeom>
          <a:ln>
            <a:solidFill>
              <a:srgbClr val="002060"/>
            </a:solidFill>
            <a:headEnd type="oval" w="med" len="med"/>
            <a:tailEnd type="oval" w="sm" len="sm"/>
          </a:ln>
        </p:spPr>
        <p:style>
          <a:lnRef idx="1">
            <a:schemeClr val="accent1"/>
          </a:lnRef>
          <a:fillRef idx="0">
            <a:schemeClr val="accent1"/>
          </a:fillRef>
          <a:effectRef idx="0">
            <a:schemeClr val="accent1"/>
          </a:effectRef>
          <a:fontRef idx="minor">
            <a:schemeClr val="tx1"/>
          </a:fontRef>
        </p:style>
      </p:cxnSp>
      <p:sp>
        <p:nvSpPr>
          <p:cNvPr id="54" name="직사각형 53"/>
          <p:cNvSpPr/>
          <p:nvPr/>
        </p:nvSpPr>
        <p:spPr>
          <a:xfrm>
            <a:off x="5205147" y="4100088"/>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69" name="순서도: 판단 9">
            <a:extLst>
              <a:ext uri="{FF2B5EF4-FFF2-40B4-BE49-F238E27FC236}">
                <a16:creationId xmlns:a16="http://schemas.microsoft.com/office/drawing/2014/main" id="{7A551B65-29F0-4946-A50A-BF17B8E23A80}"/>
              </a:ext>
            </a:extLst>
          </p:cNvPr>
          <p:cNvSpPr/>
          <p:nvPr/>
        </p:nvSpPr>
        <p:spPr>
          <a:xfrm>
            <a:off x="4730272" y="3151309"/>
            <a:ext cx="1536028" cy="37348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800" dirty="0">
                <a:solidFill>
                  <a:schemeClr val="tx1"/>
                </a:solidFill>
              </a:rPr>
              <a:t>유효성 검사</a:t>
            </a:r>
          </a:p>
        </p:txBody>
      </p:sp>
      <p:cxnSp>
        <p:nvCxnSpPr>
          <p:cNvPr id="41" name="꺾인 연결선[E] 40">
            <a:extLst>
              <a:ext uri="{FF2B5EF4-FFF2-40B4-BE49-F238E27FC236}">
                <a16:creationId xmlns:a16="http://schemas.microsoft.com/office/drawing/2014/main" id="{71097EEE-39C4-CB4C-AE07-DDAB05CA66D2}"/>
              </a:ext>
            </a:extLst>
          </p:cNvPr>
          <p:cNvCxnSpPr>
            <a:cxnSpLocks/>
            <a:stCxn id="69" idx="1"/>
            <a:endCxn id="82" idx="2"/>
          </p:cNvCxnSpPr>
          <p:nvPr/>
        </p:nvCxnSpPr>
        <p:spPr>
          <a:xfrm rot="10800000" flipH="1">
            <a:off x="4730272" y="2770540"/>
            <a:ext cx="251762" cy="567511"/>
          </a:xfrm>
          <a:prstGeom prst="bentConnector3">
            <a:avLst>
              <a:gd name="adj1" fmla="val -90800"/>
            </a:avLst>
          </a:prstGeom>
          <a:ln>
            <a:tailEnd type="triangle"/>
          </a:ln>
        </p:spPr>
        <p:style>
          <a:lnRef idx="1">
            <a:schemeClr val="accent2"/>
          </a:lnRef>
          <a:fillRef idx="0">
            <a:schemeClr val="accent2"/>
          </a:fillRef>
          <a:effectRef idx="0">
            <a:schemeClr val="accent2"/>
          </a:effectRef>
          <a:fontRef idx="minor">
            <a:schemeClr val="tx1"/>
          </a:fontRef>
        </p:style>
      </p:cxnSp>
      <p:sp>
        <p:nvSpPr>
          <p:cNvPr id="80" name="직사각형 79">
            <a:extLst>
              <a:ext uri="{FF2B5EF4-FFF2-40B4-BE49-F238E27FC236}">
                <a16:creationId xmlns:a16="http://schemas.microsoft.com/office/drawing/2014/main" id="{18FC1226-47DF-C144-AF0D-721D6CB87DED}"/>
              </a:ext>
            </a:extLst>
          </p:cNvPr>
          <p:cNvSpPr/>
          <p:nvPr/>
        </p:nvSpPr>
        <p:spPr>
          <a:xfrm>
            <a:off x="4693255" y="3034735"/>
            <a:ext cx="343364" cy="215444"/>
          </a:xfrm>
          <a:prstGeom prst="rect">
            <a:avLst/>
          </a:prstGeom>
        </p:spPr>
        <p:txBody>
          <a:bodyPr wrap="none">
            <a:spAutoFit/>
          </a:bodyPr>
          <a:lstStyle/>
          <a:p>
            <a:pPr lvl="0">
              <a:defRPr/>
            </a:pPr>
            <a:r>
              <a:rPr lang="en-US" altLang="ko-KR" sz="800" dirty="0">
                <a:solidFill>
                  <a:srgbClr val="FF0000"/>
                </a:solidFill>
              </a:rPr>
              <a:t>NO</a:t>
            </a:r>
            <a:endParaRPr lang="ko-KR" altLang="en-US" sz="800" dirty="0">
              <a:solidFill>
                <a:srgbClr val="FF0000"/>
              </a:solidFill>
            </a:endParaRPr>
          </a:p>
        </p:txBody>
      </p:sp>
      <p:sp>
        <p:nvSpPr>
          <p:cNvPr id="81" name="직사각형 80">
            <a:extLst>
              <a:ext uri="{FF2B5EF4-FFF2-40B4-BE49-F238E27FC236}">
                <a16:creationId xmlns:a16="http://schemas.microsoft.com/office/drawing/2014/main" id="{5C415AB2-D7CB-1746-B08D-25089DBFAE49}"/>
              </a:ext>
            </a:extLst>
          </p:cNvPr>
          <p:cNvSpPr/>
          <p:nvPr/>
        </p:nvSpPr>
        <p:spPr>
          <a:xfrm>
            <a:off x="5490572" y="3482106"/>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82" name="순서도: 데이터 64">
            <a:extLst>
              <a:ext uri="{FF2B5EF4-FFF2-40B4-BE49-F238E27FC236}">
                <a16:creationId xmlns:a16="http://schemas.microsoft.com/office/drawing/2014/main" id="{2ED8CF14-EE4B-9745-825E-330790EC5F07}"/>
              </a:ext>
            </a:extLst>
          </p:cNvPr>
          <p:cNvSpPr/>
          <p:nvPr/>
        </p:nvSpPr>
        <p:spPr>
          <a:xfrm>
            <a:off x="4854899" y="2642809"/>
            <a:ext cx="1271345" cy="255460"/>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&lt;input&gt;</a:t>
            </a:r>
          </a:p>
          <a:p>
            <a:pPr algn="ctr">
              <a:defRPr/>
            </a:pPr>
            <a:r>
              <a:rPr lang="ko-KR" altLang="en-US" sz="800" dirty="0">
                <a:solidFill>
                  <a:schemeClr val="tx1"/>
                </a:solidFill>
              </a:rPr>
              <a:t>정보 입력</a:t>
            </a:r>
            <a:endParaRPr lang="en-US" altLang="ko-KR" sz="800" dirty="0">
              <a:solidFill>
                <a:schemeClr val="tx1"/>
              </a:solidFill>
            </a:endParaRPr>
          </a:p>
        </p:txBody>
      </p:sp>
      <p:sp>
        <p:nvSpPr>
          <p:cNvPr id="87" name="직사각형 86">
            <a:extLst>
              <a:ext uri="{FF2B5EF4-FFF2-40B4-BE49-F238E27FC236}">
                <a16:creationId xmlns:a16="http://schemas.microsoft.com/office/drawing/2014/main" id="{0B739ADC-7D73-7641-BB8F-0AB938FC11DB}"/>
              </a:ext>
            </a:extLst>
          </p:cNvPr>
          <p:cNvSpPr/>
          <p:nvPr/>
        </p:nvSpPr>
        <p:spPr>
          <a:xfrm>
            <a:off x="6540082" y="4771143"/>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99" name="직사각형 98">
            <a:extLst>
              <a:ext uri="{FF2B5EF4-FFF2-40B4-BE49-F238E27FC236}">
                <a16:creationId xmlns:a16="http://schemas.microsoft.com/office/drawing/2014/main" id="{0C6150D0-411E-1145-B5CC-F8EAAF828C2B}"/>
              </a:ext>
            </a:extLst>
          </p:cNvPr>
          <p:cNvSpPr/>
          <p:nvPr/>
        </p:nvSpPr>
        <p:spPr>
          <a:xfrm>
            <a:off x="4056690" y="4551347"/>
            <a:ext cx="673582" cy="215444"/>
          </a:xfrm>
          <a:prstGeom prst="rect">
            <a:avLst/>
          </a:prstGeom>
        </p:spPr>
        <p:txBody>
          <a:bodyPr wrap="none">
            <a:spAutoFit/>
          </a:bodyPr>
          <a:lstStyle/>
          <a:p>
            <a:pPr lvl="0">
              <a:defRPr/>
            </a:pPr>
            <a:r>
              <a:rPr lang="en-US" altLang="ko-KR" sz="800" dirty="0"/>
              <a:t>DB CHECK</a:t>
            </a:r>
            <a:endParaRPr lang="ko-KR" altLang="en-US" sz="800" dirty="0"/>
          </a:p>
        </p:txBody>
      </p:sp>
      <p:cxnSp>
        <p:nvCxnSpPr>
          <p:cNvPr id="63" name="직선 화살표 연결선 62">
            <a:extLst>
              <a:ext uri="{FF2B5EF4-FFF2-40B4-BE49-F238E27FC236}">
                <a16:creationId xmlns:a16="http://schemas.microsoft.com/office/drawing/2014/main" id="{108E516F-24C7-5E4C-A1FA-F5C2F874DB83}"/>
              </a:ext>
            </a:extLst>
          </p:cNvPr>
          <p:cNvCxnSpPr>
            <a:cxnSpLocks/>
            <a:stCxn id="43" idx="2"/>
            <a:endCxn id="104" idx="0"/>
          </p:cNvCxnSpPr>
          <p:nvPr/>
        </p:nvCxnSpPr>
        <p:spPr>
          <a:xfrm>
            <a:off x="5495583" y="5071306"/>
            <a:ext cx="4896" cy="2848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4" name="순서도: 처리 8">
            <a:extLst>
              <a:ext uri="{FF2B5EF4-FFF2-40B4-BE49-F238E27FC236}">
                <a16:creationId xmlns:a16="http://schemas.microsoft.com/office/drawing/2014/main" id="{CE85BE3A-8A58-8A43-83C0-2110D7D5DCEC}"/>
              </a:ext>
            </a:extLst>
          </p:cNvPr>
          <p:cNvSpPr/>
          <p:nvPr/>
        </p:nvSpPr>
        <p:spPr>
          <a:xfrm>
            <a:off x="4992498" y="5356113"/>
            <a:ext cx="1015961" cy="227033"/>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700" dirty="0">
                <a:solidFill>
                  <a:schemeClr val="tx1"/>
                </a:solidFill>
              </a:rPr>
              <a:t>error500.jsp</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dirty="0"/>
              <a:t>User flow</a:t>
            </a:r>
            <a:r>
              <a:rPr lang="ko-KR" altLang="en-US" dirty="0"/>
              <a:t> </a:t>
            </a:r>
            <a:r>
              <a:rPr lang="en-US" altLang="ko-KR" dirty="0"/>
              <a:t>:</a:t>
            </a:r>
            <a:r>
              <a:rPr lang="ko-KR" altLang="en-US" dirty="0"/>
              <a:t> 이벤트 상세보기 </a:t>
            </a:r>
            <a:r>
              <a:rPr lang="en-US" altLang="ko-KR" dirty="0"/>
              <a:t>(1)</a:t>
            </a:r>
          </a:p>
        </p:txBody>
      </p:sp>
      <p:graphicFrame>
        <p:nvGraphicFramePr>
          <p:cNvPr id="3" name="표 2"/>
          <p:cNvGraphicFramePr>
            <a:graphicFrameLocks noGrp="1"/>
          </p:cNvGraphicFramePr>
          <p:nvPr>
            <p:extLst>
              <p:ext uri="{D42A27DB-BD31-4B8C-83A1-F6EECF244321}">
                <p14:modId xmlns:p14="http://schemas.microsoft.com/office/powerpoint/2010/main" val="2161349002"/>
              </p:ext>
            </p:extLst>
          </p:nvPr>
        </p:nvGraphicFramePr>
        <p:xfrm>
          <a:off x="1197870" y="1700808"/>
          <a:ext cx="10730778" cy="3960440"/>
        </p:xfrm>
        <a:graphic>
          <a:graphicData uri="http://schemas.openxmlformats.org/drawingml/2006/table">
            <a:tbl>
              <a:tblPr>
                <a:tableStyleId>{5C22544A-7EE6-4342-B048-85BDC9FD1C3A}</a:tableStyleId>
              </a:tblPr>
              <a:tblGrid>
                <a:gridCol w="721666">
                  <a:extLst>
                    <a:ext uri="{9D8B030D-6E8A-4147-A177-3AD203B41FA5}">
                      <a16:colId xmlns:a16="http://schemas.microsoft.com/office/drawing/2014/main" val="20000"/>
                    </a:ext>
                  </a:extLst>
                </a:gridCol>
                <a:gridCol w="3168352">
                  <a:extLst>
                    <a:ext uri="{9D8B030D-6E8A-4147-A177-3AD203B41FA5}">
                      <a16:colId xmlns:a16="http://schemas.microsoft.com/office/drawing/2014/main" val="20001"/>
                    </a:ext>
                  </a:extLst>
                </a:gridCol>
                <a:gridCol w="3240360">
                  <a:extLst>
                    <a:ext uri="{9D8B030D-6E8A-4147-A177-3AD203B41FA5}">
                      <a16:colId xmlns:a16="http://schemas.microsoft.com/office/drawing/2014/main" val="20002"/>
                    </a:ext>
                  </a:extLst>
                </a:gridCol>
                <a:gridCol w="3600400">
                  <a:extLst>
                    <a:ext uri="{9D8B030D-6E8A-4147-A177-3AD203B41FA5}">
                      <a16:colId xmlns:a16="http://schemas.microsoft.com/office/drawing/2014/main" val="20003"/>
                    </a:ext>
                  </a:extLst>
                </a:gridCol>
              </a:tblGrid>
              <a:tr h="342763">
                <a:tc rowSpan="2">
                  <a:txBody>
                    <a:bodyPr/>
                    <a:lstStyle/>
                    <a:p>
                      <a:pPr algn="ctr" latinLnBrk="1">
                        <a:defRPr/>
                      </a:pPr>
                      <a:r>
                        <a:rPr lang="en-US" altLang="ko-KR" sz="1000" b="1">
                          <a:solidFill>
                            <a:schemeClr val="tx1"/>
                          </a:solidFill>
                        </a:rPr>
                        <a:t>Event</a:t>
                      </a:r>
                    </a:p>
                    <a:p>
                      <a:pPr algn="ctr" latinLnBrk="1">
                        <a:defRPr/>
                      </a:pPr>
                      <a:r>
                        <a:rPr lang="en-US" altLang="ko-KR" sz="1000" b="1">
                          <a:solidFill>
                            <a:schemeClr val="tx1"/>
                          </a:solidFill>
                        </a:rPr>
                        <a:t>Page</a:t>
                      </a:r>
                      <a:br>
                        <a:rPr lang="en-US" altLang="ko-KR" sz="1000" b="1">
                          <a:solidFill>
                            <a:schemeClr val="tx1"/>
                          </a:solidFill>
                        </a:rPr>
                      </a:br>
                      <a:r>
                        <a:rPr lang="en-US" altLang="ko-KR" sz="1000" b="1">
                          <a:solidFill>
                            <a:schemeClr val="tx1"/>
                          </a:solidFill>
                        </a:rPr>
                        <a:t>Flow</a:t>
                      </a:r>
                      <a:endParaRPr lang="ko-KR" altLang="en-US" sz="1000" b="1">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r>
                        <a:rPr lang="en-US" altLang="ko-KR" sz="1000" b="1" dirty="0">
                          <a:solidFill>
                            <a:schemeClr val="tx1"/>
                          </a:solidFill>
                        </a:rPr>
                        <a:t>STEP 1-1. </a:t>
                      </a:r>
                      <a:r>
                        <a:rPr lang="ko-KR" altLang="en-US" sz="1000" b="1" dirty="0">
                          <a:solidFill>
                            <a:schemeClr val="tx1"/>
                          </a:solidFill>
                        </a:rPr>
                        <a:t>이벤트 목록</a:t>
                      </a: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ctr" latinLnBrk="1">
                        <a:defRPr/>
                      </a:pPr>
                      <a:r>
                        <a:rPr lang="en-US" altLang="ko-KR" sz="1000" b="1" dirty="0">
                          <a:solidFill>
                            <a:schemeClr val="tx1"/>
                          </a:solidFill>
                        </a:rPr>
                        <a:t>STEP 1-2. </a:t>
                      </a:r>
                      <a:r>
                        <a:rPr lang="ko-KR" altLang="en-US" sz="1000" b="1" dirty="0">
                          <a:solidFill>
                            <a:schemeClr val="tx1"/>
                          </a:solidFill>
                        </a:rPr>
                        <a:t>이벤트 지도</a:t>
                      </a: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ctr" defTabSz="914400" rtl="0" eaLnBrk="1" latinLnBrk="1" hangingPunct="1">
                        <a:lnSpc>
                          <a:spcPct val="100000"/>
                        </a:lnSpc>
                        <a:spcBef>
                          <a:spcPts val="0"/>
                        </a:spcBef>
                        <a:spcAft>
                          <a:spcPts val="0"/>
                        </a:spcAft>
                        <a:buClrTx/>
                        <a:buFontTx/>
                        <a:buNone/>
                        <a:defRPr/>
                      </a:pPr>
                      <a:r>
                        <a:rPr lang="en-US" altLang="ko-KR" sz="1000" b="1" dirty="0">
                          <a:solidFill>
                            <a:schemeClr val="tx1"/>
                          </a:solidFill>
                        </a:rPr>
                        <a:t>STEP 1-3. </a:t>
                      </a:r>
                      <a:r>
                        <a:rPr lang="ko-KR" altLang="en-US" sz="1000" b="1" dirty="0">
                          <a:solidFill>
                            <a:schemeClr val="tx1"/>
                          </a:solidFill>
                        </a:rPr>
                        <a:t>글 삭제</a:t>
                      </a: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7" name="순서도: 처리 6"/>
          <p:cNvSpPr/>
          <p:nvPr/>
        </p:nvSpPr>
        <p:spPr>
          <a:xfrm>
            <a:off x="2173501" y="4233591"/>
            <a:ext cx="1130634" cy="26271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&lt;a&gt;</a:t>
            </a:r>
            <a:r>
              <a:rPr lang="ko-KR" altLang="en-US" sz="800" dirty="0">
                <a:solidFill>
                  <a:schemeClr val="tx1"/>
                </a:solidFill>
              </a:rPr>
              <a:t> </a:t>
            </a:r>
            <a:r>
              <a:rPr lang="ko-KR" altLang="en-US" sz="800" dirty="0" err="1">
                <a:solidFill>
                  <a:schemeClr val="tx1"/>
                </a:solidFill>
              </a:rPr>
              <a:t>썸네일</a:t>
            </a:r>
            <a:r>
              <a:rPr lang="en-US" altLang="ko-KR" sz="800" dirty="0">
                <a:solidFill>
                  <a:schemeClr val="tx1"/>
                </a:solidFill>
              </a:rPr>
              <a:t>(</a:t>
            </a:r>
            <a:r>
              <a:rPr lang="ko-KR" altLang="en-US" sz="800" dirty="0" err="1">
                <a:solidFill>
                  <a:schemeClr val="tx1"/>
                </a:solidFill>
              </a:rPr>
              <a:t>게시글</a:t>
            </a:r>
            <a:r>
              <a:rPr lang="en-US" altLang="ko-KR" sz="800" dirty="0">
                <a:solidFill>
                  <a:schemeClr val="tx1"/>
                </a:solidFill>
              </a:rPr>
              <a:t>)</a:t>
            </a:r>
            <a:endParaRPr lang="ko-KR" altLang="en-US" sz="800" dirty="0">
              <a:solidFill>
                <a:schemeClr val="tx1"/>
              </a:solidFill>
            </a:endParaRPr>
          </a:p>
        </p:txBody>
      </p:sp>
      <p:sp>
        <p:nvSpPr>
          <p:cNvPr id="10" name="순서도: 판단 9"/>
          <p:cNvSpPr/>
          <p:nvPr/>
        </p:nvSpPr>
        <p:spPr>
          <a:xfrm>
            <a:off x="2021030" y="3165632"/>
            <a:ext cx="1474982" cy="53049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EventBoardListOk</a:t>
            </a:r>
            <a:endParaRPr lang="en-US" altLang="ko-KR" sz="800" dirty="0">
              <a:solidFill>
                <a:schemeClr val="tx1"/>
              </a:solidFill>
            </a:endParaRPr>
          </a:p>
          <a:p>
            <a:pPr algn="ctr">
              <a:defRPr/>
            </a:pPr>
            <a:r>
              <a:rPr lang="en-US" altLang="ko-KR" sz="800" dirty="0" err="1">
                <a:solidFill>
                  <a:schemeClr val="tx1"/>
                </a:solidFill>
              </a:rPr>
              <a:t>Action.java</a:t>
            </a:r>
            <a:endParaRPr lang="ko-KR" altLang="en-US" sz="800" dirty="0">
              <a:solidFill>
                <a:schemeClr val="tx1"/>
              </a:solidFill>
            </a:endParaRPr>
          </a:p>
        </p:txBody>
      </p:sp>
      <p:cxnSp>
        <p:nvCxnSpPr>
          <p:cNvPr id="15" name="직선 화살표 연결선 14"/>
          <p:cNvCxnSpPr>
            <a:stCxn id="57" idx="2"/>
            <a:endCxn id="10" idx="0"/>
          </p:cNvCxnSpPr>
          <p:nvPr/>
        </p:nvCxnSpPr>
        <p:spPr>
          <a:xfrm flipH="1">
            <a:off x="2758521" y="2675755"/>
            <a:ext cx="9322" cy="48987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a:stCxn id="10" idx="2"/>
            <a:endCxn id="7" idx="0"/>
          </p:cNvCxnSpPr>
          <p:nvPr/>
        </p:nvCxnSpPr>
        <p:spPr>
          <a:xfrm flipH="1">
            <a:off x="2738818" y="3696122"/>
            <a:ext cx="19703" cy="53746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0" name="연결선: 꺾임 29"/>
          <p:cNvCxnSpPr>
            <a:stCxn id="10" idx="3"/>
            <a:endCxn id="87" idx="2"/>
          </p:cNvCxnSpPr>
          <p:nvPr/>
        </p:nvCxnSpPr>
        <p:spPr>
          <a:xfrm flipV="1">
            <a:off x="3496012" y="2975887"/>
            <a:ext cx="467425" cy="454990"/>
          </a:xfrm>
          <a:prstGeom prst="bentConnector2">
            <a:avLst/>
          </a:prstGeom>
          <a:ln>
            <a:solidFill>
              <a:srgbClr val="C00000"/>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3" name="직선 화살표 연결선 32"/>
          <p:cNvCxnSpPr>
            <a:cxnSpLocks/>
            <a:stCxn id="7" idx="2"/>
            <a:endCxn id="238" idx="0"/>
          </p:cNvCxnSpPr>
          <p:nvPr/>
        </p:nvCxnSpPr>
        <p:spPr>
          <a:xfrm>
            <a:off x="2738818" y="4496306"/>
            <a:ext cx="3614" cy="44604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77" name="직사각형 76"/>
          <p:cNvSpPr/>
          <p:nvPr/>
        </p:nvSpPr>
        <p:spPr>
          <a:xfrm>
            <a:off x="2731182" y="4487134"/>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13</a:t>
            </a:fld>
            <a:endParaRPr lang="en-US" altLang="en-US" sz="900"/>
          </a:p>
        </p:txBody>
      </p:sp>
      <p:sp>
        <p:nvSpPr>
          <p:cNvPr id="57" name="순서도: 문서 59"/>
          <p:cNvSpPr/>
          <p:nvPr/>
        </p:nvSpPr>
        <p:spPr>
          <a:xfrm>
            <a:off x="2263787" y="2379090"/>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eventList.jsp</a:t>
            </a:r>
          </a:p>
          <a:p>
            <a:pPr algn="ctr">
              <a:defRPr/>
            </a:pPr>
            <a:r>
              <a:rPr lang="en-US" altLang="ko-KR" sz="900">
                <a:solidFill>
                  <a:schemeClr val="tx1"/>
                </a:solidFill>
              </a:rPr>
              <a:t>(start)</a:t>
            </a:r>
            <a:endParaRPr lang="ko-KR" altLang="en-US" sz="900">
              <a:solidFill>
                <a:schemeClr val="tx1"/>
              </a:solidFill>
            </a:endParaRPr>
          </a:p>
        </p:txBody>
      </p:sp>
      <p:grpSp>
        <p:nvGrpSpPr>
          <p:cNvPr id="84" name="그룹 83"/>
          <p:cNvGrpSpPr/>
          <p:nvPr/>
        </p:nvGrpSpPr>
        <p:grpSpPr>
          <a:xfrm>
            <a:off x="3425620" y="2349570"/>
            <a:ext cx="1075633" cy="626317"/>
            <a:chOff x="2644537" y="3295887"/>
            <a:chExt cx="1321782" cy="725798"/>
          </a:xfrm>
        </p:grpSpPr>
        <p:sp>
          <p:nvSpPr>
            <p:cNvPr id="87" name="순서도: 처리 37"/>
            <p:cNvSpPr/>
            <p:nvPr/>
          </p:nvSpPr>
          <p:spPr>
            <a:xfrm>
              <a:off x="2644537" y="3295887"/>
              <a:ext cx="1321782" cy="7257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등록된 게시글이 없습니다</a:t>
              </a:r>
              <a:r>
                <a:rPr lang="en-US" altLang="ko-KR" sz="900">
                  <a:solidFill>
                    <a:schemeClr val="tx1"/>
                  </a:solidFill>
                </a:rPr>
                <a:t>.</a:t>
              </a:r>
            </a:p>
            <a:p>
              <a:pPr algn="ctr">
                <a:defRPr/>
              </a:pPr>
              <a:endParaRPr lang="ko-KR" altLang="en-US" sz="900">
                <a:solidFill>
                  <a:schemeClr val="tx1"/>
                </a:solidFill>
              </a:endParaRPr>
            </a:p>
          </p:txBody>
        </p:sp>
        <p:sp>
          <p:nvSpPr>
            <p:cNvPr id="88" name="순서도: 수행의 시작/종료 3"/>
            <p:cNvSpPr/>
            <p:nvPr/>
          </p:nvSpPr>
          <p:spPr>
            <a:xfrm>
              <a:off x="3009761" y="3798065"/>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grpSp>
      <p:grpSp>
        <p:nvGrpSpPr>
          <p:cNvPr id="265" name="그룹 264"/>
          <p:cNvGrpSpPr/>
          <p:nvPr/>
        </p:nvGrpSpPr>
        <p:grpSpPr>
          <a:xfrm>
            <a:off x="3743996" y="3241578"/>
            <a:ext cx="1135256" cy="652088"/>
            <a:chOff x="6591240" y="4101180"/>
            <a:chExt cx="1135256" cy="652088"/>
          </a:xfrm>
        </p:grpSpPr>
        <p:pic>
          <p:nvPicPr>
            <p:cNvPr id="266" name="그림 265" descr="모니터, 컴퓨터이(가) 표시된 사진  자동 생성된 설명"/>
            <p:cNvPicPr>
              <a:picLocks noChangeAspect="1"/>
            </p:cNvPicPr>
            <p:nvPr/>
          </p:nvPicPr>
          <p:blipFill rotWithShape="1">
            <a:blip r:embed="rId2"/>
            <a:stretch>
              <a:fillRect/>
            </a:stretch>
          </p:blipFill>
          <p:spPr>
            <a:xfrm>
              <a:off x="6781417" y="4101180"/>
              <a:ext cx="611352" cy="611350"/>
            </a:xfrm>
            <a:prstGeom prst="rect">
              <a:avLst/>
            </a:prstGeom>
          </p:spPr>
        </p:pic>
        <p:sp>
          <p:nvSpPr>
            <p:cNvPr id="267" name="직사각형 266"/>
            <p:cNvSpPr/>
            <p:nvPr/>
          </p:nvSpPr>
          <p:spPr>
            <a:xfrm>
              <a:off x="6591240" y="4553213"/>
              <a:ext cx="1135256" cy="200055"/>
            </a:xfrm>
            <a:prstGeom prst="rect">
              <a:avLst/>
            </a:prstGeom>
          </p:spPr>
          <p:txBody>
            <a:bodyPr wrap="square">
              <a:spAutoFit/>
            </a:bodyPr>
            <a:lstStyle/>
            <a:p>
              <a:pPr lvl="0">
                <a:defRPr/>
              </a:pPr>
              <a:r>
                <a:rPr lang="en-US" altLang="ko-KR" sz="700" dirty="0"/>
                <a:t>TABLE_EVENT_BOARD</a:t>
              </a:r>
            </a:p>
          </p:txBody>
        </p:sp>
      </p:grpSp>
      <p:sp>
        <p:nvSpPr>
          <p:cNvPr id="166" name="순서도: 문서 149">
            <a:extLst>
              <a:ext uri="{FF2B5EF4-FFF2-40B4-BE49-F238E27FC236}">
                <a16:creationId xmlns:a16="http://schemas.microsoft.com/office/drawing/2014/main" id="{2468C9E5-4777-0649-98DF-28DEAC358D00}"/>
              </a:ext>
            </a:extLst>
          </p:cNvPr>
          <p:cNvSpPr/>
          <p:nvPr/>
        </p:nvSpPr>
        <p:spPr>
          <a:xfrm>
            <a:off x="5815713" y="2737737"/>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eventView.jsp</a:t>
            </a:r>
            <a:endParaRPr lang="ko-KR" altLang="en-US" sz="900" dirty="0">
              <a:solidFill>
                <a:schemeClr val="tx1"/>
              </a:solidFill>
            </a:endParaRPr>
          </a:p>
        </p:txBody>
      </p:sp>
      <p:cxnSp>
        <p:nvCxnSpPr>
          <p:cNvPr id="187" name="직선 화살표 연결선 186">
            <a:extLst>
              <a:ext uri="{FF2B5EF4-FFF2-40B4-BE49-F238E27FC236}">
                <a16:creationId xmlns:a16="http://schemas.microsoft.com/office/drawing/2014/main" id="{76CA65C8-5063-FB43-A5C1-73688F85E34A}"/>
              </a:ext>
            </a:extLst>
          </p:cNvPr>
          <p:cNvCxnSpPr>
            <a:cxnSpLocks/>
          </p:cNvCxnSpPr>
          <p:nvPr/>
        </p:nvCxnSpPr>
        <p:spPr>
          <a:xfrm>
            <a:off x="7118635" y="3694356"/>
            <a:ext cx="309641" cy="3164"/>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88" name="직선 화살표 연결선 187">
            <a:extLst>
              <a:ext uri="{FF2B5EF4-FFF2-40B4-BE49-F238E27FC236}">
                <a16:creationId xmlns:a16="http://schemas.microsoft.com/office/drawing/2014/main" id="{AAB82F87-A1F0-A943-8C61-FF05BD830F48}"/>
              </a:ext>
            </a:extLst>
          </p:cNvPr>
          <p:cNvCxnSpPr>
            <a:cxnSpLocks/>
          </p:cNvCxnSpPr>
          <p:nvPr/>
        </p:nvCxnSpPr>
        <p:spPr>
          <a:xfrm flipH="1">
            <a:off x="7120223" y="3823056"/>
            <a:ext cx="286032" cy="2322"/>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3" name="연결선: 꺾임 29">
            <a:extLst>
              <a:ext uri="{FF2B5EF4-FFF2-40B4-BE49-F238E27FC236}">
                <a16:creationId xmlns:a16="http://schemas.microsoft.com/office/drawing/2014/main" id="{F16F2DA2-4394-7443-AE04-72FC516A9F28}"/>
              </a:ext>
            </a:extLst>
          </p:cNvPr>
          <p:cNvCxnSpPr>
            <a:cxnSpLocks/>
            <a:stCxn id="7" idx="3"/>
            <a:endCxn id="197" idx="1"/>
          </p:cNvCxnSpPr>
          <p:nvPr/>
        </p:nvCxnSpPr>
        <p:spPr>
          <a:xfrm>
            <a:off x="3304135" y="4364949"/>
            <a:ext cx="480162" cy="238620"/>
          </a:xfrm>
          <a:prstGeom prst="bentConnector3">
            <a:avLst>
              <a:gd name="adj1" fmla="val 50000"/>
            </a:avLst>
          </a:prstGeom>
          <a:ln>
            <a:solidFill>
              <a:srgbClr val="C00000"/>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95" name="직사각형 194">
            <a:extLst>
              <a:ext uri="{FF2B5EF4-FFF2-40B4-BE49-F238E27FC236}">
                <a16:creationId xmlns:a16="http://schemas.microsoft.com/office/drawing/2014/main" id="{AFED506F-ED66-D64A-B3FE-657C33CBC410}"/>
              </a:ext>
            </a:extLst>
          </p:cNvPr>
          <p:cNvSpPr/>
          <p:nvPr/>
        </p:nvSpPr>
        <p:spPr>
          <a:xfrm>
            <a:off x="3252401" y="4185754"/>
            <a:ext cx="343364" cy="215444"/>
          </a:xfrm>
          <a:prstGeom prst="rect">
            <a:avLst/>
          </a:prstGeom>
        </p:spPr>
        <p:txBody>
          <a:bodyPr wrap="none">
            <a:spAutoFit/>
          </a:bodyPr>
          <a:lstStyle/>
          <a:p>
            <a:pPr lvl="0">
              <a:defRPr/>
            </a:pPr>
            <a:r>
              <a:rPr lang="en-US" altLang="ko-KR" sz="800" dirty="0">
                <a:solidFill>
                  <a:srgbClr val="C00000"/>
                </a:solidFill>
              </a:rPr>
              <a:t>NO</a:t>
            </a:r>
            <a:endParaRPr lang="ko-KR" altLang="en-US" sz="800" dirty="0">
              <a:solidFill>
                <a:srgbClr val="C00000"/>
              </a:solidFill>
            </a:endParaRPr>
          </a:p>
        </p:txBody>
      </p:sp>
      <p:sp>
        <p:nvSpPr>
          <p:cNvPr id="197" name="순서도: 처리 8">
            <a:extLst>
              <a:ext uri="{FF2B5EF4-FFF2-40B4-BE49-F238E27FC236}">
                <a16:creationId xmlns:a16="http://schemas.microsoft.com/office/drawing/2014/main" id="{7A5EB81E-2C21-AF45-9B20-163CAD6C81FE}"/>
              </a:ext>
            </a:extLst>
          </p:cNvPr>
          <p:cNvSpPr/>
          <p:nvPr/>
        </p:nvSpPr>
        <p:spPr>
          <a:xfrm>
            <a:off x="3784297" y="4450204"/>
            <a:ext cx="741561" cy="30673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700" dirty="0">
                <a:solidFill>
                  <a:schemeClr val="tx1"/>
                </a:solidFill>
              </a:rPr>
              <a:t>error404.jsp</a:t>
            </a:r>
          </a:p>
        </p:txBody>
      </p:sp>
      <p:cxnSp>
        <p:nvCxnSpPr>
          <p:cNvPr id="200" name="직선 화살표 연결선 199">
            <a:extLst>
              <a:ext uri="{FF2B5EF4-FFF2-40B4-BE49-F238E27FC236}">
                <a16:creationId xmlns:a16="http://schemas.microsoft.com/office/drawing/2014/main" id="{577598CF-350C-094C-B8C3-B262B57CA831}"/>
              </a:ext>
            </a:extLst>
          </p:cNvPr>
          <p:cNvCxnSpPr>
            <a:cxnSpLocks/>
            <a:stCxn id="268" idx="2"/>
            <a:endCxn id="166" idx="0"/>
          </p:cNvCxnSpPr>
          <p:nvPr/>
        </p:nvCxnSpPr>
        <p:spPr>
          <a:xfrm flipH="1">
            <a:off x="6319769" y="2467885"/>
            <a:ext cx="6600" cy="26985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22" name="직선 화살표 연결선 221">
            <a:extLst>
              <a:ext uri="{FF2B5EF4-FFF2-40B4-BE49-F238E27FC236}">
                <a16:creationId xmlns:a16="http://schemas.microsoft.com/office/drawing/2014/main" id="{C0A7A26E-2A48-554C-8600-21684C8B7BCE}"/>
              </a:ext>
            </a:extLst>
          </p:cNvPr>
          <p:cNvCxnSpPr>
            <a:cxnSpLocks/>
            <a:stCxn id="166" idx="2"/>
            <a:endCxn id="227" idx="0"/>
          </p:cNvCxnSpPr>
          <p:nvPr/>
        </p:nvCxnSpPr>
        <p:spPr>
          <a:xfrm>
            <a:off x="6319769" y="3034402"/>
            <a:ext cx="6600" cy="39022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27" name="순서도: 판단 9">
            <a:extLst>
              <a:ext uri="{FF2B5EF4-FFF2-40B4-BE49-F238E27FC236}">
                <a16:creationId xmlns:a16="http://schemas.microsoft.com/office/drawing/2014/main" id="{C6EFD883-E3A5-2E41-AEBA-6A30585F62E3}"/>
              </a:ext>
            </a:extLst>
          </p:cNvPr>
          <p:cNvSpPr/>
          <p:nvPr/>
        </p:nvSpPr>
        <p:spPr>
          <a:xfrm>
            <a:off x="5607572" y="3424628"/>
            <a:ext cx="1437594" cy="66755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($ajax)</a:t>
            </a:r>
          </a:p>
          <a:p>
            <a:pPr algn="ctr">
              <a:defRPr/>
            </a:pPr>
            <a:r>
              <a:rPr lang="en-US" altLang="ko-KR" sz="800" dirty="0" err="1">
                <a:solidFill>
                  <a:schemeClr val="tx1"/>
                </a:solidFill>
              </a:rPr>
              <a:t>EventBoardPosition</a:t>
            </a:r>
            <a:endParaRPr lang="en-US" altLang="ko-KR" sz="800" dirty="0">
              <a:solidFill>
                <a:schemeClr val="tx1"/>
              </a:solidFill>
            </a:endParaRPr>
          </a:p>
          <a:p>
            <a:pPr algn="ctr">
              <a:defRPr/>
            </a:pPr>
            <a:r>
              <a:rPr lang="en-US" altLang="ko-KR" sz="800" dirty="0" err="1">
                <a:solidFill>
                  <a:schemeClr val="tx1"/>
                </a:solidFill>
              </a:rPr>
              <a:t>Action.java</a:t>
            </a:r>
            <a:endParaRPr lang="en-US" altLang="ko-KR" sz="800" dirty="0">
              <a:solidFill>
                <a:schemeClr val="tx1"/>
              </a:solidFill>
            </a:endParaRPr>
          </a:p>
        </p:txBody>
      </p:sp>
      <p:cxnSp>
        <p:nvCxnSpPr>
          <p:cNvPr id="236" name="직선 화살표 연결선 235">
            <a:extLst>
              <a:ext uri="{FF2B5EF4-FFF2-40B4-BE49-F238E27FC236}">
                <a16:creationId xmlns:a16="http://schemas.microsoft.com/office/drawing/2014/main" id="{0CF49969-AC1D-1C4D-8BA6-DBF16F8AB2DA}"/>
              </a:ext>
            </a:extLst>
          </p:cNvPr>
          <p:cNvCxnSpPr>
            <a:cxnSpLocks/>
            <a:stCxn id="227" idx="2"/>
            <a:endCxn id="261" idx="0"/>
          </p:cNvCxnSpPr>
          <p:nvPr/>
        </p:nvCxnSpPr>
        <p:spPr>
          <a:xfrm flipH="1">
            <a:off x="6319769" y="4092180"/>
            <a:ext cx="6600" cy="544343"/>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38" name="순서도: 판단 9">
            <a:extLst>
              <a:ext uri="{FF2B5EF4-FFF2-40B4-BE49-F238E27FC236}">
                <a16:creationId xmlns:a16="http://schemas.microsoft.com/office/drawing/2014/main" id="{1005174A-062A-1941-A8B8-76807776EA0F}"/>
              </a:ext>
            </a:extLst>
          </p:cNvPr>
          <p:cNvSpPr/>
          <p:nvPr/>
        </p:nvSpPr>
        <p:spPr>
          <a:xfrm>
            <a:off x="2035524" y="4942353"/>
            <a:ext cx="1413815" cy="588506"/>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EventBoardView</a:t>
            </a:r>
            <a:endParaRPr lang="en-US" altLang="ko-KR" sz="800" dirty="0">
              <a:solidFill>
                <a:schemeClr val="tx1"/>
              </a:solidFill>
            </a:endParaRPr>
          </a:p>
          <a:p>
            <a:pPr algn="ctr">
              <a:defRPr/>
            </a:pPr>
            <a:r>
              <a:rPr lang="en-US" altLang="ko-KR" sz="800" dirty="0" err="1">
                <a:solidFill>
                  <a:schemeClr val="tx1"/>
                </a:solidFill>
              </a:rPr>
              <a:t>Action.java</a:t>
            </a:r>
            <a:endParaRPr lang="ko-KR" altLang="en-US" sz="800" dirty="0">
              <a:solidFill>
                <a:schemeClr val="tx1"/>
              </a:solidFill>
            </a:endParaRPr>
          </a:p>
        </p:txBody>
      </p:sp>
      <p:cxnSp>
        <p:nvCxnSpPr>
          <p:cNvPr id="243" name="연결선: 꺾임 29">
            <a:extLst>
              <a:ext uri="{FF2B5EF4-FFF2-40B4-BE49-F238E27FC236}">
                <a16:creationId xmlns:a16="http://schemas.microsoft.com/office/drawing/2014/main" id="{7193488D-125A-5C4B-A034-DA1CA1780D18}"/>
              </a:ext>
            </a:extLst>
          </p:cNvPr>
          <p:cNvCxnSpPr>
            <a:cxnSpLocks/>
            <a:stCxn id="227" idx="1"/>
            <a:endCxn id="248" idx="0"/>
          </p:cNvCxnSpPr>
          <p:nvPr/>
        </p:nvCxnSpPr>
        <p:spPr>
          <a:xfrm rot="10800000" flipV="1">
            <a:off x="5475428" y="3758404"/>
            <a:ext cx="132145" cy="405850"/>
          </a:xfrm>
          <a:prstGeom prst="bentConnector2">
            <a:avLst/>
          </a:prstGeom>
          <a:ln>
            <a:solidFill>
              <a:srgbClr val="C00000"/>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247" name="직사각형 246">
            <a:extLst>
              <a:ext uri="{FF2B5EF4-FFF2-40B4-BE49-F238E27FC236}">
                <a16:creationId xmlns:a16="http://schemas.microsoft.com/office/drawing/2014/main" id="{6A9538FF-43DF-314C-B42C-1016131EF409}"/>
              </a:ext>
            </a:extLst>
          </p:cNvPr>
          <p:cNvSpPr/>
          <p:nvPr/>
        </p:nvSpPr>
        <p:spPr>
          <a:xfrm>
            <a:off x="5409308" y="3514858"/>
            <a:ext cx="343364" cy="215444"/>
          </a:xfrm>
          <a:prstGeom prst="rect">
            <a:avLst/>
          </a:prstGeom>
        </p:spPr>
        <p:txBody>
          <a:bodyPr wrap="none">
            <a:spAutoFit/>
          </a:bodyPr>
          <a:lstStyle/>
          <a:p>
            <a:pPr lvl="0">
              <a:defRPr/>
            </a:pPr>
            <a:r>
              <a:rPr lang="en-US" altLang="ko-KR" sz="800" dirty="0">
                <a:solidFill>
                  <a:srgbClr val="C00000"/>
                </a:solidFill>
              </a:rPr>
              <a:t>NO</a:t>
            </a:r>
            <a:endParaRPr lang="ko-KR" altLang="en-US" sz="800" dirty="0">
              <a:solidFill>
                <a:srgbClr val="C00000"/>
              </a:solidFill>
            </a:endParaRPr>
          </a:p>
        </p:txBody>
      </p:sp>
      <p:sp>
        <p:nvSpPr>
          <p:cNvPr id="248" name="순서도: 처리 8">
            <a:extLst>
              <a:ext uri="{FF2B5EF4-FFF2-40B4-BE49-F238E27FC236}">
                <a16:creationId xmlns:a16="http://schemas.microsoft.com/office/drawing/2014/main" id="{251198E1-A4EB-B54E-A823-D18419EFA0AC}"/>
              </a:ext>
            </a:extLst>
          </p:cNvPr>
          <p:cNvSpPr/>
          <p:nvPr/>
        </p:nvSpPr>
        <p:spPr>
          <a:xfrm>
            <a:off x="5104646" y="4164254"/>
            <a:ext cx="741561" cy="30673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700" dirty="0">
                <a:solidFill>
                  <a:schemeClr val="tx1"/>
                </a:solidFill>
              </a:rPr>
              <a:t>error500.jsp</a:t>
            </a:r>
          </a:p>
        </p:txBody>
      </p:sp>
      <p:grpSp>
        <p:nvGrpSpPr>
          <p:cNvPr id="250" name="그룹 249">
            <a:extLst>
              <a:ext uri="{FF2B5EF4-FFF2-40B4-BE49-F238E27FC236}">
                <a16:creationId xmlns:a16="http://schemas.microsoft.com/office/drawing/2014/main" id="{64726A2C-A2FB-1647-BD0B-54BAEFD3DD66}"/>
              </a:ext>
            </a:extLst>
          </p:cNvPr>
          <p:cNvGrpSpPr/>
          <p:nvPr/>
        </p:nvGrpSpPr>
        <p:grpSpPr>
          <a:xfrm>
            <a:off x="7273456" y="3404258"/>
            <a:ext cx="2185906" cy="1157872"/>
            <a:chOff x="6591240" y="4101180"/>
            <a:chExt cx="2185906" cy="1157872"/>
          </a:xfrm>
        </p:grpSpPr>
        <p:pic>
          <p:nvPicPr>
            <p:cNvPr id="251" name="그림 250" descr="모니터, 컴퓨터이(가) 표시된 사진  자동 생성된 설명">
              <a:extLst>
                <a:ext uri="{FF2B5EF4-FFF2-40B4-BE49-F238E27FC236}">
                  <a16:creationId xmlns:a16="http://schemas.microsoft.com/office/drawing/2014/main" id="{B87F77BE-8C12-5C49-921F-6EA65B3F77A2}"/>
                </a:ext>
              </a:extLst>
            </p:cNvPr>
            <p:cNvPicPr>
              <a:picLocks noChangeAspect="1"/>
            </p:cNvPicPr>
            <p:nvPr/>
          </p:nvPicPr>
          <p:blipFill rotWithShape="1">
            <a:blip r:embed="rId2"/>
            <a:stretch>
              <a:fillRect/>
            </a:stretch>
          </p:blipFill>
          <p:spPr>
            <a:xfrm>
              <a:off x="6781417" y="4101180"/>
              <a:ext cx="611352" cy="611350"/>
            </a:xfrm>
            <a:prstGeom prst="rect">
              <a:avLst/>
            </a:prstGeom>
          </p:spPr>
        </p:pic>
        <p:sp>
          <p:nvSpPr>
            <p:cNvPr id="252" name="직사각형 251">
              <a:extLst>
                <a:ext uri="{FF2B5EF4-FFF2-40B4-BE49-F238E27FC236}">
                  <a16:creationId xmlns:a16="http://schemas.microsoft.com/office/drawing/2014/main" id="{1E628692-CDAE-3549-85EB-0810F3FE148A}"/>
                </a:ext>
              </a:extLst>
            </p:cNvPr>
            <p:cNvSpPr/>
            <p:nvPr/>
          </p:nvSpPr>
          <p:spPr>
            <a:xfrm>
              <a:off x="6591240" y="4553213"/>
              <a:ext cx="1135256" cy="200055"/>
            </a:xfrm>
            <a:prstGeom prst="rect">
              <a:avLst/>
            </a:prstGeom>
          </p:spPr>
          <p:txBody>
            <a:bodyPr wrap="square">
              <a:spAutoFit/>
            </a:bodyPr>
            <a:lstStyle/>
            <a:p>
              <a:pPr lvl="0">
                <a:defRPr/>
              </a:pPr>
              <a:r>
                <a:rPr lang="en-US" altLang="ko-KR" sz="700" dirty="0"/>
                <a:t>TABLE_EVENT_BOARD</a:t>
              </a:r>
            </a:p>
          </p:txBody>
        </p:sp>
        <p:sp>
          <p:nvSpPr>
            <p:cNvPr id="255" name="직사각형 254">
              <a:extLst>
                <a:ext uri="{FF2B5EF4-FFF2-40B4-BE49-F238E27FC236}">
                  <a16:creationId xmlns:a16="http://schemas.microsoft.com/office/drawing/2014/main" id="{D3DEECAB-8CD1-B24B-BDD1-D82469027651}"/>
                </a:ext>
              </a:extLst>
            </p:cNvPr>
            <p:cNvSpPr/>
            <p:nvPr/>
          </p:nvSpPr>
          <p:spPr>
            <a:xfrm>
              <a:off x="6591240" y="4730458"/>
              <a:ext cx="1135256" cy="200055"/>
            </a:xfrm>
            <a:prstGeom prst="rect">
              <a:avLst/>
            </a:prstGeom>
          </p:spPr>
          <p:txBody>
            <a:bodyPr wrap="square">
              <a:spAutoFit/>
            </a:bodyPr>
            <a:lstStyle/>
            <a:p>
              <a:pPr lvl="0">
                <a:defRPr/>
              </a:pPr>
              <a:r>
                <a:rPr lang="en-US" altLang="ko-KR" sz="700" dirty="0"/>
                <a:t>- </a:t>
              </a:r>
              <a:r>
                <a:rPr lang="en-US" altLang="ko-KR" sz="700" dirty="0" err="1"/>
                <a:t>Board_Address</a:t>
              </a:r>
              <a:endParaRPr lang="en-US" altLang="ko-KR" sz="700" dirty="0"/>
            </a:p>
          </p:txBody>
        </p:sp>
        <p:sp>
          <p:nvSpPr>
            <p:cNvPr id="321" name="직사각형 320">
              <a:extLst>
                <a:ext uri="{FF2B5EF4-FFF2-40B4-BE49-F238E27FC236}">
                  <a16:creationId xmlns:a16="http://schemas.microsoft.com/office/drawing/2014/main" id="{35D60D46-C4B9-FC4C-BC99-47237175AC21}"/>
                </a:ext>
              </a:extLst>
            </p:cNvPr>
            <p:cNvSpPr/>
            <p:nvPr/>
          </p:nvSpPr>
          <p:spPr>
            <a:xfrm>
              <a:off x="7641890" y="4951275"/>
              <a:ext cx="1135256" cy="307777"/>
            </a:xfrm>
            <a:prstGeom prst="rect">
              <a:avLst/>
            </a:prstGeom>
          </p:spPr>
          <p:txBody>
            <a:bodyPr wrap="square">
              <a:spAutoFit/>
            </a:bodyPr>
            <a:lstStyle/>
            <a:p>
              <a:pPr marL="171450" lvl="0" indent="-171450">
                <a:buFontTx/>
                <a:buChar char="-"/>
                <a:defRPr/>
              </a:pPr>
              <a:r>
                <a:rPr lang="en-US" altLang="ko-KR" sz="700" dirty="0" err="1"/>
                <a:t>Board_Num</a:t>
              </a:r>
              <a:endParaRPr lang="en-US" altLang="ko-KR" sz="700" dirty="0"/>
            </a:p>
            <a:p>
              <a:pPr marL="171450" lvl="0" indent="-171450">
                <a:buFontTx/>
                <a:buChar char="-"/>
                <a:defRPr/>
              </a:pPr>
              <a:r>
                <a:rPr lang="en-US" altLang="ko-KR" sz="700" dirty="0" err="1"/>
                <a:t>user_Id</a:t>
              </a:r>
              <a:endParaRPr lang="en-US" altLang="ko-KR" sz="700" dirty="0"/>
            </a:p>
          </p:txBody>
        </p:sp>
      </p:grpSp>
      <p:cxnSp>
        <p:nvCxnSpPr>
          <p:cNvPr id="253" name="직선 화살표 연결선 252">
            <a:extLst>
              <a:ext uri="{FF2B5EF4-FFF2-40B4-BE49-F238E27FC236}">
                <a16:creationId xmlns:a16="http://schemas.microsoft.com/office/drawing/2014/main" id="{ACC1B9E3-A693-1D4E-BEFC-D896B3577961}"/>
              </a:ext>
            </a:extLst>
          </p:cNvPr>
          <p:cNvCxnSpPr>
            <a:cxnSpLocks/>
          </p:cNvCxnSpPr>
          <p:nvPr/>
        </p:nvCxnSpPr>
        <p:spPr>
          <a:xfrm>
            <a:off x="3487200" y="3513276"/>
            <a:ext cx="309641" cy="3164"/>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54" name="직선 화살표 연결선 253">
            <a:extLst>
              <a:ext uri="{FF2B5EF4-FFF2-40B4-BE49-F238E27FC236}">
                <a16:creationId xmlns:a16="http://schemas.microsoft.com/office/drawing/2014/main" id="{0D12FB03-A81C-E54F-BC18-CA8524DBCF82}"/>
              </a:ext>
            </a:extLst>
          </p:cNvPr>
          <p:cNvCxnSpPr>
            <a:cxnSpLocks/>
          </p:cNvCxnSpPr>
          <p:nvPr/>
        </p:nvCxnSpPr>
        <p:spPr>
          <a:xfrm flipH="1">
            <a:off x="3488788" y="3641976"/>
            <a:ext cx="286032" cy="2322"/>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61" name="순서도: 처리 6">
            <a:extLst>
              <a:ext uri="{FF2B5EF4-FFF2-40B4-BE49-F238E27FC236}">
                <a16:creationId xmlns:a16="http://schemas.microsoft.com/office/drawing/2014/main" id="{B24F7B72-652F-9F47-BF94-A1FE86130544}"/>
              </a:ext>
            </a:extLst>
          </p:cNvPr>
          <p:cNvSpPr/>
          <p:nvPr/>
        </p:nvSpPr>
        <p:spPr>
          <a:xfrm>
            <a:off x="5732896" y="4636523"/>
            <a:ext cx="1173746" cy="29802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800" dirty="0">
                <a:solidFill>
                  <a:schemeClr val="tx1"/>
                </a:solidFill>
              </a:rPr>
              <a:t>이벤트 지도 </a:t>
            </a:r>
            <a:endParaRPr lang="en-US" altLang="ko-KR" sz="800" dirty="0">
              <a:solidFill>
                <a:schemeClr val="tx1"/>
              </a:solidFill>
            </a:endParaRPr>
          </a:p>
          <a:p>
            <a:pPr algn="ctr">
              <a:defRPr/>
            </a:pPr>
            <a:r>
              <a:rPr lang="en-US" altLang="ko-KR" sz="800" dirty="0" err="1">
                <a:solidFill>
                  <a:schemeClr val="tx1"/>
                </a:solidFill>
              </a:rPr>
              <a:t>KakaoMAP</a:t>
            </a:r>
            <a:r>
              <a:rPr lang="en-US" altLang="ko-KR" sz="800" dirty="0">
                <a:solidFill>
                  <a:schemeClr val="tx1"/>
                </a:solidFill>
              </a:rPr>
              <a:t>() </a:t>
            </a:r>
            <a:endParaRPr lang="ko-KR" altLang="en-US" sz="800" dirty="0">
              <a:solidFill>
                <a:schemeClr val="tx1"/>
              </a:solidFill>
            </a:endParaRPr>
          </a:p>
        </p:txBody>
      </p:sp>
      <p:sp>
        <p:nvSpPr>
          <p:cNvPr id="268" name="순서도: 처리 6">
            <a:extLst>
              <a:ext uri="{FF2B5EF4-FFF2-40B4-BE49-F238E27FC236}">
                <a16:creationId xmlns:a16="http://schemas.microsoft.com/office/drawing/2014/main" id="{E068BFFF-D84B-364C-8D39-9335D616C70B}"/>
              </a:ext>
            </a:extLst>
          </p:cNvPr>
          <p:cNvSpPr/>
          <p:nvPr/>
        </p:nvSpPr>
        <p:spPr>
          <a:xfrm>
            <a:off x="5761052" y="2205170"/>
            <a:ext cx="1130634" cy="26271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&lt;a&gt;</a:t>
            </a:r>
            <a:r>
              <a:rPr lang="ko-KR" altLang="en-US" sz="800" dirty="0">
                <a:solidFill>
                  <a:schemeClr val="tx1"/>
                </a:solidFill>
              </a:rPr>
              <a:t> </a:t>
            </a:r>
            <a:r>
              <a:rPr lang="ko-KR" altLang="en-US" sz="800" dirty="0" err="1">
                <a:solidFill>
                  <a:schemeClr val="tx1"/>
                </a:solidFill>
              </a:rPr>
              <a:t>썸네일</a:t>
            </a:r>
            <a:r>
              <a:rPr lang="en-US" altLang="ko-KR" sz="800" dirty="0">
                <a:solidFill>
                  <a:schemeClr val="tx1"/>
                </a:solidFill>
              </a:rPr>
              <a:t>(</a:t>
            </a:r>
            <a:r>
              <a:rPr lang="ko-KR" altLang="en-US" sz="800" dirty="0" err="1">
                <a:solidFill>
                  <a:schemeClr val="tx1"/>
                </a:solidFill>
              </a:rPr>
              <a:t>게시글</a:t>
            </a:r>
            <a:r>
              <a:rPr lang="en-US" altLang="ko-KR" sz="800" dirty="0">
                <a:solidFill>
                  <a:schemeClr val="tx1"/>
                </a:solidFill>
              </a:rPr>
              <a:t>)</a:t>
            </a:r>
            <a:endParaRPr lang="ko-KR" altLang="en-US" sz="800" dirty="0">
              <a:solidFill>
                <a:schemeClr val="tx1"/>
              </a:solidFill>
            </a:endParaRPr>
          </a:p>
        </p:txBody>
      </p:sp>
      <p:sp>
        <p:nvSpPr>
          <p:cNvPr id="273" name="순서도: 처리 6">
            <a:extLst>
              <a:ext uri="{FF2B5EF4-FFF2-40B4-BE49-F238E27FC236}">
                <a16:creationId xmlns:a16="http://schemas.microsoft.com/office/drawing/2014/main" id="{8B534A6F-5B59-1A46-9A64-60A653F4A2CD}"/>
              </a:ext>
            </a:extLst>
          </p:cNvPr>
          <p:cNvSpPr/>
          <p:nvPr/>
        </p:nvSpPr>
        <p:spPr>
          <a:xfrm>
            <a:off x="9504838" y="2107459"/>
            <a:ext cx="1130634" cy="26271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&lt;a&gt;</a:t>
            </a:r>
            <a:r>
              <a:rPr lang="ko-KR" altLang="en-US" sz="800" dirty="0">
                <a:solidFill>
                  <a:schemeClr val="tx1"/>
                </a:solidFill>
              </a:rPr>
              <a:t> </a:t>
            </a:r>
            <a:r>
              <a:rPr lang="ko-KR" altLang="en-US" sz="800" dirty="0" err="1">
                <a:solidFill>
                  <a:schemeClr val="tx1"/>
                </a:solidFill>
              </a:rPr>
              <a:t>썸네일</a:t>
            </a:r>
            <a:r>
              <a:rPr lang="en-US" altLang="ko-KR" sz="800" dirty="0">
                <a:solidFill>
                  <a:schemeClr val="tx1"/>
                </a:solidFill>
              </a:rPr>
              <a:t>(</a:t>
            </a:r>
            <a:r>
              <a:rPr lang="ko-KR" altLang="en-US" sz="800" dirty="0" err="1">
                <a:solidFill>
                  <a:schemeClr val="tx1"/>
                </a:solidFill>
              </a:rPr>
              <a:t>게시글</a:t>
            </a:r>
            <a:r>
              <a:rPr lang="en-US" altLang="ko-KR" sz="800" dirty="0">
                <a:solidFill>
                  <a:schemeClr val="tx1"/>
                </a:solidFill>
              </a:rPr>
              <a:t>)</a:t>
            </a:r>
            <a:endParaRPr lang="ko-KR" altLang="en-US" sz="800" dirty="0">
              <a:solidFill>
                <a:schemeClr val="tx1"/>
              </a:solidFill>
            </a:endParaRPr>
          </a:p>
        </p:txBody>
      </p:sp>
      <p:sp>
        <p:nvSpPr>
          <p:cNvPr id="274" name="순서도: 판단 52">
            <a:extLst>
              <a:ext uri="{FF2B5EF4-FFF2-40B4-BE49-F238E27FC236}">
                <a16:creationId xmlns:a16="http://schemas.microsoft.com/office/drawing/2014/main" id="{5655D009-F859-4A46-A820-29E2249523A5}"/>
              </a:ext>
            </a:extLst>
          </p:cNvPr>
          <p:cNvSpPr/>
          <p:nvPr/>
        </p:nvSpPr>
        <p:spPr>
          <a:xfrm>
            <a:off x="9324039" y="3632409"/>
            <a:ext cx="1513941" cy="58322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EventBoardDeleteOkAction.java</a:t>
            </a:r>
            <a:endParaRPr lang="ko-KR" altLang="en-US" sz="800">
              <a:solidFill>
                <a:schemeClr val="tx1"/>
              </a:solidFill>
            </a:endParaRPr>
          </a:p>
        </p:txBody>
      </p:sp>
      <p:sp>
        <p:nvSpPr>
          <p:cNvPr id="275" name="직사각형 274">
            <a:extLst>
              <a:ext uri="{FF2B5EF4-FFF2-40B4-BE49-F238E27FC236}">
                <a16:creationId xmlns:a16="http://schemas.microsoft.com/office/drawing/2014/main" id="{0F0B3932-2FE2-7449-994B-8A7E950B150B}"/>
              </a:ext>
            </a:extLst>
          </p:cNvPr>
          <p:cNvSpPr/>
          <p:nvPr/>
        </p:nvSpPr>
        <p:spPr>
          <a:xfrm>
            <a:off x="9628613" y="4148907"/>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276" name="직사각형 275">
            <a:extLst>
              <a:ext uri="{FF2B5EF4-FFF2-40B4-BE49-F238E27FC236}">
                <a16:creationId xmlns:a16="http://schemas.microsoft.com/office/drawing/2014/main" id="{BC4379DA-61D9-F74F-95C4-76BC68BB046F}"/>
              </a:ext>
            </a:extLst>
          </p:cNvPr>
          <p:cNvSpPr/>
          <p:nvPr/>
        </p:nvSpPr>
        <p:spPr>
          <a:xfrm>
            <a:off x="10734265" y="3701822"/>
            <a:ext cx="343364" cy="215444"/>
          </a:xfrm>
          <a:prstGeom prst="rect">
            <a:avLst/>
          </a:prstGeom>
        </p:spPr>
        <p:txBody>
          <a:bodyPr wrap="none">
            <a:spAutoFit/>
          </a:bodyPr>
          <a:lstStyle/>
          <a:p>
            <a:pPr lvl="0">
              <a:defRPr/>
            </a:pPr>
            <a:r>
              <a:rPr lang="en-US" altLang="ko-KR" sz="800" dirty="0">
                <a:solidFill>
                  <a:srgbClr val="FF0000"/>
                </a:solidFill>
              </a:rPr>
              <a:t>NO</a:t>
            </a:r>
            <a:endParaRPr lang="ko-KR" altLang="en-US" sz="800" dirty="0">
              <a:solidFill>
                <a:srgbClr val="FF0000"/>
              </a:solidFill>
            </a:endParaRPr>
          </a:p>
        </p:txBody>
      </p:sp>
      <p:sp>
        <p:nvSpPr>
          <p:cNvPr id="277" name="순서도: 문서 59">
            <a:extLst>
              <a:ext uri="{FF2B5EF4-FFF2-40B4-BE49-F238E27FC236}">
                <a16:creationId xmlns:a16="http://schemas.microsoft.com/office/drawing/2014/main" id="{AE257D0B-B41C-0548-AAEA-45655B7D2407}"/>
              </a:ext>
            </a:extLst>
          </p:cNvPr>
          <p:cNvSpPr/>
          <p:nvPr/>
        </p:nvSpPr>
        <p:spPr>
          <a:xfrm>
            <a:off x="9566143" y="2587317"/>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eventView.jsp</a:t>
            </a:r>
            <a:endParaRPr lang="en-US" altLang="ko-KR" sz="900" dirty="0">
              <a:solidFill>
                <a:schemeClr val="tx1"/>
              </a:solidFill>
            </a:endParaRPr>
          </a:p>
        </p:txBody>
      </p:sp>
      <p:sp>
        <p:nvSpPr>
          <p:cNvPr id="278" name="순서도: 처리 143">
            <a:extLst>
              <a:ext uri="{FF2B5EF4-FFF2-40B4-BE49-F238E27FC236}">
                <a16:creationId xmlns:a16="http://schemas.microsoft.com/office/drawing/2014/main" id="{5848470E-0F72-9F4B-A683-3239D55B6192}"/>
              </a:ext>
            </a:extLst>
          </p:cNvPr>
          <p:cNvSpPr/>
          <p:nvPr/>
        </p:nvSpPr>
        <p:spPr>
          <a:xfrm>
            <a:off x="9569933" y="3129121"/>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a:solidFill>
                  <a:schemeClr val="tx1"/>
                </a:solidFill>
              </a:rPr>
              <a:t>&lt;button&gt;</a:t>
            </a:r>
          </a:p>
          <a:p>
            <a:pPr algn="ctr">
              <a:defRPr/>
            </a:pPr>
            <a:r>
              <a:rPr lang="ko-KR" altLang="en-US" sz="800">
                <a:solidFill>
                  <a:schemeClr val="tx1"/>
                </a:solidFill>
              </a:rPr>
              <a:t>삭제</a:t>
            </a:r>
            <a:endParaRPr lang="en-US" altLang="ko-KR" sz="800">
              <a:solidFill>
                <a:schemeClr val="tx1"/>
              </a:solidFill>
            </a:endParaRPr>
          </a:p>
        </p:txBody>
      </p:sp>
      <p:grpSp>
        <p:nvGrpSpPr>
          <p:cNvPr id="279" name="그룹 278">
            <a:extLst>
              <a:ext uri="{FF2B5EF4-FFF2-40B4-BE49-F238E27FC236}">
                <a16:creationId xmlns:a16="http://schemas.microsoft.com/office/drawing/2014/main" id="{CA3E5E9B-A71F-674B-8618-9ECDC3A758E6}"/>
              </a:ext>
            </a:extLst>
          </p:cNvPr>
          <p:cNvGrpSpPr/>
          <p:nvPr/>
        </p:nvGrpSpPr>
        <p:grpSpPr>
          <a:xfrm>
            <a:off x="9524244" y="4528042"/>
            <a:ext cx="1099489" cy="758974"/>
            <a:chOff x="2444557" y="3072267"/>
            <a:chExt cx="1321782" cy="725798"/>
          </a:xfrm>
        </p:grpSpPr>
        <p:sp>
          <p:nvSpPr>
            <p:cNvPr id="280" name="순서도: 처리 37">
              <a:extLst>
                <a:ext uri="{FF2B5EF4-FFF2-40B4-BE49-F238E27FC236}">
                  <a16:creationId xmlns:a16="http://schemas.microsoft.com/office/drawing/2014/main" id="{9D0C656F-FC7F-9847-940B-51620387BF32}"/>
                </a:ext>
              </a:extLst>
            </p:cNvPr>
            <p:cNvSpPr/>
            <p:nvPr/>
          </p:nvSpPr>
          <p:spPr>
            <a:xfrm>
              <a:off x="2444557" y="3072267"/>
              <a:ext cx="1321782" cy="7257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게시글이 삭제 </a:t>
              </a:r>
            </a:p>
            <a:p>
              <a:pPr algn="ctr">
                <a:defRPr/>
              </a:pPr>
              <a:r>
                <a:rPr lang="ko-KR" altLang="en-US" sz="900">
                  <a:solidFill>
                    <a:schemeClr val="tx1"/>
                  </a:solidFill>
                </a:rPr>
                <a:t>되었습니다</a:t>
              </a:r>
              <a:r>
                <a:rPr lang="en-US" altLang="ko-KR" sz="900">
                  <a:solidFill>
                    <a:schemeClr val="tx1"/>
                  </a:solidFill>
                </a:rPr>
                <a:t>.</a:t>
              </a:r>
              <a:endParaRPr lang="ko-KR" altLang="en-US" sz="900">
                <a:solidFill>
                  <a:schemeClr val="tx1"/>
                </a:solidFill>
              </a:endParaRPr>
            </a:p>
          </p:txBody>
        </p:sp>
        <p:sp>
          <p:nvSpPr>
            <p:cNvPr id="281" name="순서도: 수행의 시작/종료 3">
              <a:extLst>
                <a:ext uri="{FF2B5EF4-FFF2-40B4-BE49-F238E27FC236}">
                  <a16:creationId xmlns:a16="http://schemas.microsoft.com/office/drawing/2014/main" id="{2487ED74-36C9-FB44-B7E6-14292A2D3BE9}"/>
                </a:ext>
              </a:extLst>
            </p:cNvPr>
            <p:cNvSpPr/>
            <p:nvPr/>
          </p:nvSpPr>
          <p:spPr>
            <a:xfrm>
              <a:off x="2813673" y="3590149"/>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grpSp>
      <p:cxnSp>
        <p:nvCxnSpPr>
          <p:cNvPr id="509" name="꺾인 연결선[E] 508">
            <a:extLst>
              <a:ext uri="{FF2B5EF4-FFF2-40B4-BE49-F238E27FC236}">
                <a16:creationId xmlns:a16="http://schemas.microsoft.com/office/drawing/2014/main" id="{7D0B4E94-4B22-9542-8C71-1610BA77A762}"/>
              </a:ext>
            </a:extLst>
          </p:cNvPr>
          <p:cNvCxnSpPr>
            <a:cxnSpLocks/>
            <a:stCxn id="274" idx="3"/>
            <a:endCxn id="277" idx="3"/>
          </p:cNvCxnSpPr>
          <p:nvPr/>
        </p:nvCxnSpPr>
        <p:spPr>
          <a:xfrm flipH="1" flipV="1">
            <a:off x="10574255" y="2746150"/>
            <a:ext cx="263725" cy="1177870"/>
          </a:xfrm>
          <a:prstGeom prst="bentConnector3">
            <a:avLst>
              <a:gd name="adj1" fmla="val -8668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510" name="그룹 509">
            <a:extLst>
              <a:ext uri="{FF2B5EF4-FFF2-40B4-BE49-F238E27FC236}">
                <a16:creationId xmlns:a16="http://schemas.microsoft.com/office/drawing/2014/main" id="{C51DF21F-83D2-024A-A407-6BF3A5315BC7}"/>
              </a:ext>
            </a:extLst>
          </p:cNvPr>
          <p:cNvGrpSpPr/>
          <p:nvPr/>
        </p:nvGrpSpPr>
        <p:grpSpPr>
          <a:xfrm>
            <a:off x="8246184" y="3575417"/>
            <a:ext cx="1135256" cy="688864"/>
            <a:chOff x="8246184" y="3575417"/>
            <a:chExt cx="1135256" cy="688864"/>
          </a:xfrm>
        </p:grpSpPr>
        <p:pic>
          <p:nvPicPr>
            <p:cNvPr id="286" name="그림 285" descr="모니터, 컴퓨터이(가) 표시된 사진  자동 생성된 설명">
              <a:extLst>
                <a:ext uri="{FF2B5EF4-FFF2-40B4-BE49-F238E27FC236}">
                  <a16:creationId xmlns:a16="http://schemas.microsoft.com/office/drawing/2014/main" id="{3B4005E8-D8FA-004C-82C8-6310B9891453}"/>
                </a:ext>
              </a:extLst>
            </p:cNvPr>
            <p:cNvPicPr>
              <a:picLocks noChangeAspect="1"/>
            </p:cNvPicPr>
            <p:nvPr/>
          </p:nvPicPr>
          <p:blipFill rotWithShape="1">
            <a:blip r:embed="rId2"/>
            <a:stretch>
              <a:fillRect/>
            </a:stretch>
          </p:blipFill>
          <p:spPr>
            <a:xfrm>
              <a:off x="8439013" y="3575417"/>
              <a:ext cx="597604" cy="624989"/>
            </a:xfrm>
            <a:prstGeom prst="rect">
              <a:avLst/>
            </a:prstGeom>
          </p:spPr>
        </p:pic>
        <p:sp>
          <p:nvSpPr>
            <p:cNvPr id="290" name="직사각형 289">
              <a:extLst>
                <a:ext uri="{FF2B5EF4-FFF2-40B4-BE49-F238E27FC236}">
                  <a16:creationId xmlns:a16="http://schemas.microsoft.com/office/drawing/2014/main" id="{AAE80329-4E61-504C-862F-4EDBBA39B2DA}"/>
                </a:ext>
              </a:extLst>
            </p:cNvPr>
            <p:cNvSpPr/>
            <p:nvPr/>
          </p:nvSpPr>
          <p:spPr>
            <a:xfrm>
              <a:off x="8246184" y="4064226"/>
              <a:ext cx="1135256" cy="200055"/>
            </a:xfrm>
            <a:prstGeom prst="rect">
              <a:avLst/>
            </a:prstGeom>
          </p:spPr>
          <p:txBody>
            <a:bodyPr wrap="square">
              <a:spAutoFit/>
            </a:bodyPr>
            <a:lstStyle/>
            <a:p>
              <a:pPr lvl="0">
                <a:defRPr/>
              </a:pPr>
              <a:r>
                <a:rPr lang="en-US" altLang="ko-KR" sz="700" dirty="0"/>
                <a:t>TABLE_EVENT_BOARD</a:t>
              </a:r>
            </a:p>
          </p:txBody>
        </p:sp>
      </p:grpSp>
      <p:cxnSp>
        <p:nvCxnSpPr>
          <p:cNvPr id="295" name="직선 화살표 연결선 294">
            <a:extLst>
              <a:ext uri="{FF2B5EF4-FFF2-40B4-BE49-F238E27FC236}">
                <a16:creationId xmlns:a16="http://schemas.microsoft.com/office/drawing/2014/main" id="{D0C54252-E938-D745-A817-4B562469DA79}"/>
              </a:ext>
            </a:extLst>
          </p:cNvPr>
          <p:cNvCxnSpPr>
            <a:cxnSpLocks/>
          </p:cNvCxnSpPr>
          <p:nvPr/>
        </p:nvCxnSpPr>
        <p:spPr>
          <a:xfrm>
            <a:off x="9014398" y="3863055"/>
            <a:ext cx="309641" cy="3164"/>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300" name="직선 화살표 연결선 299">
            <a:extLst>
              <a:ext uri="{FF2B5EF4-FFF2-40B4-BE49-F238E27FC236}">
                <a16:creationId xmlns:a16="http://schemas.microsoft.com/office/drawing/2014/main" id="{9731BE4F-CE06-5544-BD1C-34F147F107F7}"/>
              </a:ext>
            </a:extLst>
          </p:cNvPr>
          <p:cNvCxnSpPr>
            <a:cxnSpLocks/>
          </p:cNvCxnSpPr>
          <p:nvPr/>
        </p:nvCxnSpPr>
        <p:spPr>
          <a:xfrm flipH="1">
            <a:off x="9015986" y="3991755"/>
            <a:ext cx="286032" cy="2322"/>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E66814CB-05F1-D347-88A7-3C6E66A28C8E}"/>
              </a:ext>
            </a:extLst>
          </p:cNvPr>
          <p:cNvCxnSpPr>
            <a:cxnSpLocks/>
            <a:stCxn id="273" idx="2"/>
            <a:endCxn id="277" idx="0"/>
          </p:cNvCxnSpPr>
          <p:nvPr/>
        </p:nvCxnSpPr>
        <p:spPr>
          <a:xfrm>
            <a:off x="10070155" y="2370174"/>
            <a:ext cx="44" cy="2171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5" name="직선 화살표 연결선 74">
            <a:extLst>
              <a:ext uri="{FF2B5EF4-FFF2-40B4-BE49-F238E27FC236}">
                <a16:creationId xmlns:a16="http://schemas.microsoft.com/office/drawing/2014/main" id="{A82BE9EB-40FB-6C40-8223-567F27A156F9}"/>
              </a:ext>
            </a:extLst>
          </p:cNvPr>
          <p:cNvCxnSpPr>
            <a:cxnSpLocks/>
            <a:stCxn id="277" idx="2"/>
            <a:endCxn id="278" idx="0"/>
          </p:cNvCxnSpPr>
          <p:nvPr/>
        </p:nvCxnSpPr>
        <p:spPr>
          <a:xfrm>
            <a:off x="10070199" y="2883982"/>
            <a:ext cx="3790" cy="2451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0" name="직선 화살표 연결선 89">
            <a:extLst>
              <a:ext uri="{FF2B5EF4-FFF2-40B4-BE49-F238E27FC236}">
                <a16:creationId xmlns:a16="http://schemas.microsoft.com/office/drawing/2014/main" id="{B9A09984-4973-0949-AA0E-48EFDAA48EA0}"/>
              </a:ext>
            </a:extLst>
          </p:cNvPr>
          <p:cNvCxnSpPr>
            <a:cxnSpLocks/>
            <a:stCxn id="278" idx="2"/>
            <a:endCxn id="274" idx="0"/>
          </p:cNvCxnSpPr>
          <p:nvPr/>
        </p:nvCxnSpPr>
        <p:spPr>
          <a:xfrm>
            <a:off x="10073989" y="3374469"/>
            <a:ext cx="7021" cy="2579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2" name="직선 화살표 연결선 91">
            <a:extLst>
              <a:ext uri="{FF2B5EF4-FFF2-40B4-BE49-F238E27FC236}">
                <a16:creationId xmlns:a16="http://schemas.microsoft.com/office/drawing/2014/main" id="{E37A9C42-1FEC-F846-95F7-194B92207564}"/>
              </a:ext>
            </a:extLst>
          </p:cNvPr>
          <p:cNvCxnSpPr>
            <a:cxnSpLocks/>
            <a:stCxn id="274" idx="2"/>
            <a:endCxn id="280" idx="0"/>
          </p:cNvCxnSpPr>
          <p:nvPr/>
        </p:nvCxnSpPr>
        <p:spPr>
          <a:xfrm flipH="1">
            <a:off x="10073989" y="4215631"/>
            <a:ext cx="7021" cy="3124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4" name="그룹 103">
            <a:extLst>
              <a:ext uri="{FF2B5EF4-FFF2-40B4-BE49-F238E27FC236}">
                <a16:creationId xmlns:a16="http://schemas.microsoft.com/office/drawing/2014/main" id="{7EE294A5-C42C-284F-B057-0A29D074DC73}"/>
              </a:ext>
            </a:extLst>
          </p:cNvPr>
          <p:cNvGrpSpPr/>
          <p:nvPr/>
        </p:nvGrpSpPr>
        <p:grpSpPr>
          <a:xfrm>
            <a:off x="3764674" y="4805503"/>
            <a:ext cx="1141509" cy="820842"/>
            <a:chOff x="3663783" y="4699026"/>
            <a:chExt cx="1141509" cy="820842"/>
          </a:xfrm>
        </p:grpSpPr>
        <p:sp>
          <p:nvSpPr>
            <p:cNvPr id="79" name="직사각형 78">
              <a:extLst>
                <a:ext uri="{FF2B5EF4-FFF2-40B4-BE49-F238E27FC236}">
                  <a16:creationId xmlns:a16="http://schemas.microsoft.com/office/drawing/2014/main" id="{1FD03FCA-78EC-5B4B-94F7-2EBABC1C7DB9}"/>
                </a:ext>
              </a:extLst>
            </p:cNvPr>
            <p:cNvSpPr/>
            <p:nvPr/>
          </p:nvSpPr>
          <p:spPr>
            <a:xfrm>
              <a:off x="3663783" y="5304424"/>
              <a:ext cx="806632" cy="215444"/>
            </a:xfrm>
            <a:prstGeom prst="rect">
              <a:avLst/>
            </a:prstGeom>
          </p:spPr>
          <p:txBody>
            <a:bodyPr wrap="none">
              <a:spAutoFit/>
            </a:bodyPr>
            <a:lstStyle/>
            <a:p>
              <a:pPr algn="ctr">
                <a:defRPr/>
              </a:pPr>
              <a:r>
                <a:rPr lang="en-US" altLang="ko-KR" sz="800" dirty="0"/>
                <a:t>- </a:t>
              </a:r>
              <a:r>
                <a:rPr lang="en-US" altLang="ko-KR" sz="800" dirty="0" err="1"/>
                <a:t>Board_Num</a:t>
              </a:r>
              <a:endParaRPr lang="en-US" altLang="ko-KR" sz="800" dirty="0"/>
            </a:p>
          </p:txBody>
        </p:sp>
        <p:grpSp>
          <p:nvGrpSpPr>
            <p:cNvPr id="322" name="그룹 321">
              <a:extLst>
                <a:ext uri="{FF2B5EF4-FFF2-40B4-BE49-F238E27FC236}">
                  <a16:creationId xmlns:a16="http://schemas.microsoft.com/office/drawing/2014/main" id="{C0DEC5A4-E527-3C43-B710-3BF7B10835A7}"/>
                </a:ext>
              </a:extLst>
            </p:cNvPr>
            <p:cNvGrpSpPr/>
            <p:nvPr/>
          </p:nvGrpSpPr>
          <p:grpSpPr>
            <a:xfrm>
              <a:off x="3670036" y="4699026"/>
              <a:ext cx="1135256" cy="652088"/>
              <a:chOff x="6591240" y="4101180"/>
              <a:chExt cx="1135256" cy="652088"/>
            </a:xfrm>
          </p:grpSpPr>
          <p:pic>
            <p:nvPicPr>
              <p:cNvPr id="323" name="그림 322" descr="모니터, 컴퓨터이(가) 표시된 사진  자동 생성된 설명">
                <a:extLst>
                  <a:ext uri="{FF2B5EF4-FFF2-40B4-BE49-F238E27FC236}">
                    <a16:creationId xmlns:a16="http://schemas.microsoft.com/office/drawing/2014/main" id="{E9904442-F8BD-EC4E-AC81-B79118FC05A1}"/>
                  </a:ext>
                </a:extLst>
              </p:cNvPr>
              <p:cNvPicPr>
                <a:picLocks noChangeAspect="1"/>
              </p:cNvPicPr>
              <p:nvPr/>
            </p:nvPicPr>
            <p:blipFill rotWithShape="1">
              <a:blip r:embed="rId2"/>
              <a:stretch>
                <a:fillRect/>
              </a:stretch>
            </p:blipFill>
            <p:spPr>
              <a:xfrm>
                <a:off x="6781417" y="4101180"/>
                <a:ext cx="611352" cy="611350"/>
              </a:xfrm>
              <a:prstGeom prst="rect">
                <a:avLst/>
              </a:prstGeom>
            </p:spPr>
          </p:pic>
          <p:sp>
            <p:nvSpPr>
              <p:cNvPr id="325" name="직사각형 324">
                <a:extLst>
                  <a:ext uri="{FF2B5EF4-FFF2-40B4-BE49-F238E27FC236}">
                    <a16:creationId xmlns:a16="http://schemas.microsoft.com/office/drawing/2014/main" id="{1B62AB64-1D70-E640-9B46-77F1F3F6ECDF}"/>
                  </a:ext>
                </a:extLst>
              </p:cNvPr>
              <p:cNvSpPr/>
              <p:nvPr/>
            </p:nvSpPr>
            <p:spPr>
              <a:xfrm>
                <a:off x="6591240" y="4553213"/>
                <a:ext cx="1135256" cy="200055"/>
              </a:xfrm>
              <a:prstGeom prst="rect">
                <a:avLst/>
              </a:prstGeom>
            </p:spPr>
            <p:txBody>
              <a:bodyPr wrap="square">
                <a:spAutoFit/>
              </a:bodyPr>
              <a:lstStyle/>
              <a:p>
                <a:pPr lvl="0">
                  <a:defRPr/>
                </a:pPr>
                <a:r>
                  <a:rPr lang="en-US" altLang="ko-KR" sz="700" dirty="0"/>
                  <a:t>TABLE_EVENT_BOARD</a:t>
                </a:r>
              </a:p>
            </p:txBody>
          </p:sp>
        </p:grpSp>
      </p:grpSp>
      <p:cxnSp>
        <p:nvCxnSpPr>
          <p:cNvPr id="326" name="직선 화살표 연결선 325">
            <a:extLst>
              <a:ext uri="{FF2B5EF4-FFF2-40B4-BE49-F238E27FC236}">
                <a16:creationId xmlns:a16="http://schemas.microsoft.com/office/drawing/2014/main" id="{72E9FBF7-E2A6-4F44-9B6B-6247D1FED42A}"/>
              </a:ext>
            </a:extLst>
          </p:cNvPr>
          <p:cNvCxnSpPr>
            <a:cxnSpLocks/>
          </p:cNvCxnSpPr>
          <p:nvPr/>
        </p:nvCxnSpPr>
        <p:spPr>
          <a:xfrm>
            <a:off x="3503846" y="5185338"/>
            <a:ext cx="309641" cy="3164"/>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327" name="직선 화살표 연결선 326">
            <a:extLst>
              <a:ext uri="{FF2B5EF4-FFF2-40B4-BE49-F238E27FC236}">
                <a16:creationId xmlns:a16="http://schemas.microsoft.com/office/drawing/2014/main" id="{D485616E-B6D4-4146-B7B9-F38E41C0E071}"/>
              </a:ext>
            </a:extLst>
          </p:cNvPr>
          <p:cNvCxnSpPr>
            <a:cxnSpLocks/>
          </p:cNvCxnSpPr>
          <p:nvPr/>
        </p:nvCxnSpPr>
        <p:spPr>
          <a:xfrm flipH="1">
            <a:off x="3505434" y="5314038"/>
            <a:ext cx="286032" cy="2322"/>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dirty="0"/>
              <a:t>User flow</a:t>
            </a:r>
            <a:r>
              <a:rPr lang="ko-KR" altLang="en-US" dirty="0"/>
              <a:t> </a:t>
            </a:r>
            <a:r>
              <a:rPr lang="en-US" altLang="ko-KR" dirty="0"/>
              <a:t>:</a:t>
            </a:r>
            <a:r>
              <a:rPr lang="ko-KR" altLang="en-US" dirty="0"/>
              <a:t> 이벤트 상세보기</a:t>
            </a:r>
            <a:r>
              <a:rPr lang="en-US" altLang="ko-KR" dirty="0"/>
              <a:t> (2)</a:t>
            </a:r>
          </a:p>
        </p:txBody>
      </p:sp>
      <p:graphicFrame>
        <p:nvGraphicFramePr>
          <p:cNvPr id="3" name="표 2"/>
          <p:cNvGraphicFramePr>
            <a:graphicFrameLocks noGrp="1"/>
          </p:cNvGraphicFramePr>
          <p:nvPr>
            <p:extLst>
              <p:ext uri="{D42A27DB-BD31-4B8C-83A1-F6EECF244321}">
                <p14:modId xmlns:p14="http://schemas.microsoft.com/office/powerpoint/2010/main" val="919834968"/>
              </p:ext>
            </p:extLst>
          </p:nvPr>
        </p:nvGraphicFramePr>
        <p:xfrm>
          <a:off x="1197870" y="1700808"/>
          <a:ext cx="10730778" cy="3960440"/>
        </p:xfrm>
        <a:graphic>
          <a:graphicData uri="http://schemas.openxmlformats.org/drawingml/2006/table">
            <a:tbl>
              <a:tblPr>
                <a:tableStyleId>{5C22544A-7EE6-4342-B048-85BDC9FD1C3A}</a:tableStyleId>
              </a:tblPr>
              <a:tblGrid>
                <a:gridCol w="721666">
                  <a:extLst>
                    <a:ext uri="{9D8B030D-6E8A-4147-A177-3AD203B41FA5}">
                      <a16:colId xmlns:a16="http://schemas.microsoft.com/office/drawing/2014/main" val="20000"/>
                    </a:ext>
                  </a:extLst>
                </a:gridCol>
                <a:gridCol w="5688632">
                  <a:extLst>
                    <a:ext uri="{9D8B030D-6E8A-4147-A177-3AD203B41FA5}">
                      <a16:colId xmlns:a16="http://schemas.microsoft.com/office/drawing/2014/main" val="20001"/>
                    </a:ext>
                  </a:extLst>
                </a:gridCol>
                <a:gridCol w="4320480">
                  <a:extLst>
                    <a:ext uri="{9D8B030D-6E8A-4147-A177-3AD203B41FA5}">
                      <a16:colId xmlns:a16="http://schemas.microsoft.com/office/drawing/2014/main" val="20003"/>
                    </a:ext>
                  </a:extLst>
                </a:gridCol>
              </a:tblGrid>
              <a:tr h="342763">
                <a:tc rowSpan="2">
                  <a:txBody>
                    <a:bodyPr/>
                    <a:lstStyle/>
                    <a:p>
                      <a:pPr algn="ctr" latinLnBrk="1">
                        <a:defRPr/>
                      </a:pPr>
                      <a:r>
                        <a:rPr lang="en-US" altLang="ko-KR" sz="1000" b="1">
                          <a:solidFill>
                            <a:schemeClr val="tx1"/>
                          </a:solidFill>
                        </a:rPr>
                        <a:t>Event</a:t>
                      </a:r>
                    </a:p>
                    <a:p>
                      <a:pPr algn="ctr" latinLnBrk="1">
                        <a:defRPr/>
                      </a:pPr>
                      <a:r>
                        <a:rPr lang="en-US" altLang="ko-KR" sz="1000" b="1">
                          <a:solidFill>
                            <a:schemeClr val="tx1"/>
                          </a:solidFill>
                        </a:rPr>
                        <a:t>Page</a:t>
                      </a:r>
                      <a:br>
                        <a:rPr lang="en-US" altLang="ko-KR" sz="1000" b="1">
                          <a:solidFill>
                            <a:schemeClr val="tx1"/>
                          </a:solidFill>
                        </a:rPr>
                      </a:br>
                      <a:r>
                        <a:rPr lang="en-US" altLang="ko-KR" sz="1000" b="1">
                          <a:solidFill>
                            <a:schemeClr val="tx1"/>
                          </a:solidFill>
                        </a:rPr>
                        <a:t>Flow</a:t>
                      </a:r>
                      <a:endParaRPr lang="ko-KR" altLang="en-US" sz="1000" b="1">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r>
                        <a:rPr lang="en-US" altLang="ko-KR" sz="1000" b="1" dirty="0">
                          <a:solidFill>
                            <a:schemeClr val="tx1"/>
                          </a:solidFill>
                        </a:rPr>
                        <a:t>STEP 2-1. </a:t>
                      </a:r>
                      <a:r>
                        <a:rPr lang="ko-KR" altLang="en-US" sz="1000" b="0" dirty="0">
                          <a:solidFill>
                            <a:schemeClr val="tx1"/>
                          </a:solidFill>
                        </a:rPr>
                        <a:t>댓글 추가 </a:t>
                      </a: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ctr" defTabSz="914400" rtl="0" eaLnBrk="1" latinLnBrk="1" hangingPunct="1">
                        <a:lnSpc>
                          <a:spcPct val="100000"/>
                        </a:lnSpc>
                        <a:spcBef>
                          <a:spcPts val="0"/>
                        </a:spcBef>
                        <a:spcAft>
                          <a:spcPts val="0"/>
                        </a:spcAft>
                        <a:buClrTx/>
                        <a:buFontTx/>
                        <a:buNone/>
                        <a:defRPr/>
                      </a:pPr>
                      <a:r>
                        <a:rPr lang="en-US" altLang="ko-KR" sz="1000" b="1" dirty="0">
                          <a:solidFill>
                            <a:schemeClr val="tx1"/>
                          </a:solidFill>
                        </a:rPr>
                        <a:t>STEP 2-2. </a:t>
                      </a:r>
                      <a:r>
                        <a:rPr lang="ko-KR" altLang="en-US" sz="1000" b="0" dirty="0">
                          <a:solidFill>
                            <a:schemeClr val="tx1"/>
                          </a:solidFill>
                        </a:rPr>
                        <a:t>댓글 추가 </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78" name="직사각형 77"/>
          <p:cNvSpPr/>
          <p:nvPr/>
        </p:nvSpPr>
        <p:spPr>
          <a:xfrm>
            <a:off x="3381205" y="4840451"/>
            <a:ext cx="343364" cy="215444"/>
          </a:xfrm>
          <a:prstGeom prst="rect">
            <a:avLst/>
          </a:prstGeom>
        </p:spPr>
        <p:txBody>
          <a:bodyPr wrap="none">
            <a:spAutoFit/>
          </a:bodyPr>
          <a:lstStyle/>
          <a:p>
            <a:pPr lvl="0">
              <a:defRPr/>
            </a:pPr>
            <a:r>
              <a:rPr lang="en-US" altLang="ko-KR" sz="800" dirty="0">
                <a:solidFill>
                  <a:srgbClr val="C00000"/>
                </a:solidFill>
              </a:rPr>
              <a:t>NO</a:t>
            </a:r>
            <a:endParaRPr lang="ko-KR" altLang="en-US" sz="800" dirty="0">
              <a:solidFill>
                <a:srgbClr val="C00000"/>
              </a:solidFill>
            </a:endParaRPr>
          </a:p>
        </p:txBody>
      </p:sp>
      <p:sp>
        <p:nvSpPr>
          <p:cNvPr id="80" name="순서도: 처리 79"/>
          <p:cNvSpPr/>
          <p:nvPr/>
        </p:nvSpPr>
        <p:spPr>
          <a:xfrm>
            <a:off x="3719736" y="3428441"/>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&lt;button&gt;</a:t>
            </a:r>
          </a:p>
          <a:p>
            <a:pPr algn="ctr">
              <a:defRPr/>
            </a:pPr>
            <a:r>
              <a:rPr lang="ko-KR" altLang="en-US" sz="800" dirty="0">
                <a:solidFill>
                  <a:schemeClr val="tx1"/>
                </a:solidFill>
              </a:rPr>
              <a:t>등록</a:t>
            </a:r>
            <a:endParaRPr lang="en-US" altLang="ko-KR" sz="800" dirty="0">
              <a:solidFill>
                <a:schemeClr val="tx1"/>
              </a:solidFill>
            </a:endParaRPr>
          </a:p>
        </p:txBody>
      </p:sp>
      <p:cxnSp>
        <p:nvCxnSpPr>
          <p:cNvPr id="114" name="직선 화살표 연결선 113"/>
          <p:cNvCxnSpPr>
            <a:cxnSpLocks/>
            <a:stCxn id="89" idx="4"/>
            <a:endCxn id="80" idx="0"/>
          </p:cNvCxnSpPr>
          <p:nvPr/>
        </p:nvCxnSpPr>
        <p:spPr>
          <a:xfrm>
            <a:off x="4223791" y="3224414"/>
            <a:ext cx="1" cy="204027"/>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2" name="직선 화살표 연결선 121"/>
          <p:cNvCxnSpPr>
            <a:cxnSpLocks/>
            <a:stCxn id="80" idx="2"/>
            <a:endCxn id="113" idx="0"/>
          </p:cNvCxnSpPr>
          <p:nvPr/>
        </p:nvCxnSpPr>
        <p:spPr>
          <a:xfrm>
            <a:off x="4223792" y="3673789"/>
            <a:ext cx="558" cy="256316"/>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14</a:t>
            </a:fld>
            <a:endParaRPr lang="en-US" altLang="en-US" sz="900"/>
          </a:p>
        </p:txBody>
      </p:sp>
      <p:sp>
        <p:nvSpPr>
          <p:cNvPr id="259" name="순서도: 문서 59"/>
          <p:cNvSpPr/>
          <p:nvPr/>
        </p:nvSpPr>
        <p:spPr>
          <a:xfrm>
            <a:off x="3719736" y="2352543"/>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eventView.jsp</a:t>
            </a:r>
          </a:p>
        </p:txBody>
      </p:sp>
      <p:cxnSp>
        <p:nvCxnSpPr>
          <p:cNvPr id="260" name="직선 화살표 연결선 259"/>
          <p:cNvCxnSpPr>
            <a:cxnSpLocks/>
            <a:stCxn id="259" idx="2"/>
            <a:endCxn id="89" idx="1"/>
          </p:cNvCxnSpPr>
          <p:nvPr/>
        </p:nvCxnSpPr>
        <p:spPr>
          <a:xfrm flipH="1">
            <a:off x="4223791" y="2649208"/>
            <a:ext cx="1" cy="19458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324" name="순서도: 문서 59"/>
          <p:cNvSpPr/>
          <p:nvPr/>
        </p:nvSpPr>
        <p:spPr>
          <a:xfrm>
            <a:off x="9208456" y="2303097"/>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eventView.jsp</a:t>
            </a:r>
            <a:endParaRPr lang="en-US" altLang="ko-KR" sz="900" dirty="0">
              <a:solidFill>
                <a:schemeClr val="tx1"/>
              </a:solidFill>
            </a:endParaRPr>
          </a:p>
        </p:txBody>
      </p:sp>
      <p:cxnSp>
        <p:nvCxnSpPr>
          <p:cNvPr id="349" name="연결선: 꺾임 348"/>
          <p:cNvCxnSpPr>
            <a:cxnSpLocks/>
            <a:stCxn id="351" idx="2"/>
            <a:endCxn id="342" idx="1"/>
          </p:cNvCxnSpPr>
          <p:nvPr/>
        </p:nvCxnSpPr>
        <p:spPr>
          <a:xfrm rot="5400000" flipH="1" flipV="1">
            <a:off x="4370417" y="4056092"/>
            <a:ext cx="1097189" cy="1402950"/>
          </a:xfrm>
          <a:prstGeom prst="bentConnector4">
            <a:avLst>
              <a:gd name="adj1" fmla="val -20835"/>
              <a:gd name="adj2" fmla="val 67944"/>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51" name="순서도: 판단 350"/>
          <p:cNvSpPr/>
          <p:nvPr/>
        </p:nvSpPr>
        <p:spPr>
          <a:xfrm>
            <a:off x="3714039" y="4805634"/>
            <a:ext cx="1006996" cy="50052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($ajax)</a:t>
            </a:r>
          </a:p>
          <a:p>
            <a:pPr algn="ctr">
              <a:defRPr/>
            </a:pPr>
            <a:r>
              <a:rPr lang="en-US" altLang="ko-KR" sz="800" dirty="0">
                <a:solidFill>
                  <a:schemeClr val="tx1"/>
                </a:solidFill>
              </a:rPr>
              <a:t>Insert</a:t>
            </a:r>
          </a:p>
          <a:p>
            <a:pPr algn="ctr">
              <a:defRPr/>
            </a:pPr>
            <a:r>
              <a:rPr lang="en-US" altLang="ko-KR" sz="800" dirty="0" err="1">
                <a:solidFill>
                  <a:schemeClr val="tx1"/>
                </a:solidFill>
              </a:rPr>
              <a:t>Relply</a:t>
            </a:r>
            <a:r>
              <a:rPr lang="en-US" altLang="ko-KR" sz="800" dirty="0">
                <a:solidFill>
                  <a:schemeClr val="tx1"/>
                </a:solidFill>
              </a:rPr>
              <a:t>()</a:t>
            </a:r>
            <a:endParaRPr lang="ko-KR" altLang="en-US" sz="800" dirty="0">
              <a:solidFill>
                <a:schemeClr val="tx1"/>
              </a:solidFill>
            </a:endParaRPr>
          </a:p>
        </p:txBody>
      </p:sp>
      <p:sp>
        <p:nvSpPr>
          <p:cNvPr id="360" name="직사각형 359"/>
          <p:cNvSpPr/>
          <p:nvPr/>
        </p:nvSpPr>
        <p:spPr>
          <a:xfrm>
            <a:off x="4199315" y="4382253"/>
            <a:ext cx="351378" cy="215444"/>
          </a:xfrm>
          <a:prstGeom prst="rect">
            <a:avLst/>
          </a:prstGeom>
        </p:spPr>
        <p:txBody>
          <a:bodyPr wrap="none">
            <a:spAutoFit/>
          </a:bodyPr>
          <a:lstStyle/>
          <a:p>
            <a:pPr lvl="0">
              <a:defRPr/>
            </a:pPr>
            <a:r>
              <a:rPr lang="en-US" altLang="ko-KR" sz="800" dirty="0"/>
              <a:t>YES</a:t>
            </a:r>
            <a:endParaRPr lang="ko-KR" altLang="en-US" sz="800" dirty="0"/>
          </a:p>
        </p:txBody>
      </p:sp>
      <p:cxnSp>
        <p:nvCxnSpPr>
          <p:cNvPr id="361" name="연결선: 꺾임 360"/>
          <p:cNvCxnSpPr>
            <a:cxnSpLocks/>
            <a:stCxn id="113" idx="1"/>
            <a:endCxn id="89" idx="2"/>
          </p:cNvCxnSpPr>
          <p:nvPr/>
        </p:nvCxnSpPr>
        <p:spPr>
          <a:xfrm rot="10800000">
            <a:off x="3651842" y="3034103"/>
            <a:ext cx="69011" cy="1146267"/>
          </a:xfrm>
          <a:prstGeom prst="bentConnector3">
            <a:avLst>
              <a:gd name="adj1" fmla="val 638447"/>
            </a:avLst>
          </a:prstGeom>
          <a:ln>
            <a:solidFill>
              <a:srgbClr val="C00000"/>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365" name="그룹 364"/>
          <p:cNvGrpSpPr/>
          <p:nvPr/>
        </p:nvGrpSpPr>
        <p:grpSpPr>
          <a:xfrm>
            <a:off x="5620487" y="2530937"/>
            <a:ext cx="922630" cy="758973"/>
            <a:chOff x="2444557" y="3072267"/>
            <a:chExt cx="1321782" cy="725798"/>
          </a:xfrm>
        </p:grpSpPr>
        <p:sp>
          <p:nvSpPr>
            <p:cNvPr id="366" name="순서도: 처리 37"/>
            <p:cNvSpPr/>
            <p:nvPr/>
          </p:nvSpPr>
          <p:spPr>
            <a:xfrm>
              <a:off x="2444557" y="3072267"/>
              <a:ext cx="1321782" cy="7257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댓글이 등록 되었습니다</a:t>
              </a:r>
              <a:r>
                <a:rPr lang="en-US" altLang="ko-KR" sz="900">
                  <a:solidFill>
                    <a:schemeClr val="tx1"/>
                  </a:solidFill>
                </a:rPr>
                <a:t>.</a:t>
              </a:r>
              <a:endParaRPr lang="ko-KR" altLang="en-US" sz="900">
                <a:solidFill>
                  <a:schemeClr val="tx1"/>
                </a:solidFill>
              </a:endParaRPr>
            </a:p>
          </p:txBody>
        </p:sp>
        <p:sp>
          <p:nvSpPr>
            <p:cNvPr id="367" name="순서도: 수행의 시작/종료 3"/>
            <p:cNvSpPr/>
            <p:nvPr/>
          </p:nvSpPr>
          <p:spPr>
            <a:xfrm>
              <a:off x="2732133" y="3590149"/>
              <a:ext cx="746628" cy="168471"/>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grpSp>
      <p:sp>
        <p:nvSpPr>
          <p:cNvPr id="371" name="순서도: 처리 370"/>
          <p:cNvSpPr/>
          <p:nvPr/>
        </p:nvSpPr>
        <p:spPr>
          <a:xfrm>
            <a:off x="9208456" y="2878086"/>
            <a:ext cx="1008112" cy="24534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&lt;button&gt;</a:t>
            </a:r>
          </a:p>
          <a:p>
            <a:pPr algn="ctr">
              <a:defRPr/>
            </a:pPr>
            <a:r>
              <a:rPr lang="ko-KR" altLang="en-US" sz="800" dirty="0">
                <a:solidFill>
                  <a:schemeClr val="tx1"/>
                </a:solidFill>
              </a:rPr>
              <a:t>삭제</a:t>
            </a:r>
            <a:endParaRPr lang="en-US" altLang="ko-KR" sz="800" dirty="0">
              <a:solidFill>
                <a:schemeClr val="tx1"/>
              </a:solidFill>
            </a:endParaRPr>
          </a:p>
        </p:txBody>
      </p:sp>
      <p:sp>
        <p:nvSpPr>
          <p:cNvPr id="372" name="순서도: 판단 371"/>
          <p:cNvSpPr/>
          <p:nvPr/>
        </p:nvSpPr>
        <p:spPr>
          <a:xfrm>
            <a:off x="9113765" y="3406043"/>
            <a:ext cx="1215051" cy="577715"/>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sz="800" dirty="0">
              <a:solidFill>
                <a:schemeClr val="tx1"/>
              </a:solidFill>
            </a:endParaRPr>
          </a:p>
          <a:p>
            <a:pPr algn="ctr">
              <a:defRPr/>
            </a:pPr>
            <a:r>
              <a:rPr lang="en-US" altLang="ko-KR" sz="800" dirty="0">
                <a:solidFill>
                  <a:schemeClr val="tx1"/>
                </a:solidFill>
              </a:rPr>
              <a:t>($ajax)</a:t>
            </a:r>
          </a:p>
          <a:p>
            <a:pPr algn="ctr">
              <a:defRPr/>
            </a:pPr>
            <a:r>
              <a:rPr lang="en-US" altLang="ko-KR" sz="800" dirty="0">
                <a:solidFill>
                  <a:schemeClr val="tx1"/>
                </a:solidFill>
              </a:rPr>
              <a:t>Delete</a:t>
            </a:r>
            <a:br>
              <a:rPr lang="en-US" altLang="ko-KR" sz="800" dirty="0">
                <a:solidFill>
                  <a:schemeClr val="tx1"/>
                </a:solidFill>
              </a:rPr>
            </a:br>
            <a:r>
              <a:rPr lang="en-US" altLang="ko-KR" sz="800" dirty="0">
                <a:solidFill>
                  <a:schemeClr val="tx1"/>
                </a:solidFill>
              </a:rPr>
              <a:t>Reply()</a:t>
            </a:r>
            <a:r>
              <a:rPr lang="ko-KR" altLang="en-US" sz="800" dirty="0">
                <a:solidFill>
                  <a:schemeClr val="tx1"/>
                </a:solidFill>
              </a:rPr>
              <a:t> </a:t>
            </a:r>
            <a:endParaRPr lang="en-US" altLang="ko-KR" sz="800" dirty="0">
              <a:solidFill>
                <a:schemeClr val="tx1"/>
              </a:solidFill>
            </a:endParaRPr>
          </a:p>
          <a:p>
            <a:pPr algn="ctr">
              <a:defRPr/>
            </a:pPr>
            <a:endParaRPr lang="ko-KR" altLang="en-US" sz="800" dirty="0">
              <a:solidFill>
                <a:schemeClr val="tx1"/>
              </a:solidFill>
            </a:endParaRPr>
          </a:p>
        </p:txBody>
      </p:sp>
      <p:grpSp>
        <p:nvGrpSpPr>
          <p:cNvPr id="373" name="그룹 372"/>
          <p:cNvGrpSpPr/>
          <p:nvPr/>
        </p:nvGrpSpPr>
        <p:grpSpPr>
          <a:xfrm>
            <a:off x="7977151" y="4387351"/>
            <a:ext cx="922630" cy="758973"/>
            <a:chOff x="2444557" y="3072267"/>
            <a:chExt cx="1321782" cy="725798"/>
          </a:xfrm>
        </p:grpSpPr>
        <p:sp>
          <p:nvSpPr>
            <p:cNvPr id="374" name="순서도: 처리 37"/>
            <p:cNvSpPr/>
            <p:nvPr/>
          </p:nvSpPr>
          <p:spPr>
            <a:xfrm>
              <a:off x="2444557" y="3072267"/>
              <a:ext cx="1321782" cy="72579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댓글이 삭제 되었습니다</a:t>
              </a:r>
              <a:r>
                <a:rPr lang="en-US" altLang="ko-KR" sz="900">
                  <a:solidFill>
                    <a:schemeClr val="tx1"/>
                  </a:solidFill>
                </a:rPr>
                <a:t>.</a:t>
              </a:r>
              <a:endParaRPr lang="ko-KR" altLang="en-US" sz="900">
                <a:solidFill>
                  <a:schemeClr val="tx1"/>
                </a:solidFill>
              </a:endParaRPr>
            </a:p>
          </p:txBody>
        </p:sp>
        <p:sp>
          <p:nvSpPr>
            <p:cNvPr id="375" name="순서도: 수행의 시작/종료 3"/>
            <p:cNvSpPr/>
            <p:nvPr/>
          </p:nvSpPr>
          <p:spPr>
            <a:xfrm>
              <a:off x="2732133" y="3590149"/>
              <a:ext cx="746628" cy="168471"/>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grpSp>
      <p:cxnSp>
        <p:nvCxnSpPr>
          <p:cNvPr id="376" name="직선 화살표 연결선 375"/>
          <p:cNvCxnSpPr>
            <a:stCxn id="324" idx="2"/>
            <a:endCxn id="371" idx="0"/>
          </p:cNvCxnSpPr>
          <p:nvPr/>
        </p:nvCxnSpPr>
        <p:spPr>
          <a:xfrm>
            <a:off x="9712512" y="2599762"/>
            <a:ext cx="0" cy="278324"/>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82" name="직선 화살표 연결선 381"/>
          <p:cNvCxnSpPr>
            <a:cxnSpLocks/>
            <a:stCxn id="371" idx="2"/>
            <a:endCxn id="372" idx="0"/>
          </p:cNvCxnSpPr>
          <p:nvPr/>
        </p:nvCxnSpPr>
        <p:spPr>
          <a:xfrm>
            <a:off x="9712512" y="3123434"/>
            <a:ext cx="8779" cy="282609"/>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37" name="직선 화살표 연결선 436"/>
          <p:cNvCxnSpPr>
            <a:cxnSpLocks/>
            <a:stCxn id="372" idx="2"/>
            <a:endCxn id="393" idx="0"/>
          </p:cNvCxnSpPr>
          <p:nvPr/>
        </p:nvCxnSpPr>
        <p:spPr>
          <a:xfrm>
            <a:off x="9721291" y="3983758"/>
            <a:ext cx="15079" cy="484524"/>
          </a:xfrm>
          <a:prstGeom prst="straightConnector1">
            <a:avLst/>
          </a:prstGeom>
          <a:ln>
            <a:solidFill>
              <a:srgbClr val="002060"/>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46" name="연결선: 꺾임 445"/>
          <p:cNvCxnSpPr>
            <a:stCxn id="374" idx="1"/>
            <a:endCxn id="324" idx="0"/>
          </p:cNvCxnSpPr>
          <p:nvPr/>
        </p:nvCxnSpPr>
        <p:spPr>
          <a:xfrm rot="10800000" flipH="1">
            <a:off x="7977150" y="2303098"/>
            <a:ext cx="1735361" cy="2463741"/>
          </a:xfrm>
          <a:prstGeom prst="bentConnector4">
            <a:avLst>
              <a:gd name="adj1" fmla="val -13173"/>
              <a:gd name="adj2" fmla="val 109279"/>
            </a:avLst>
          </a:prstGeom>
          <a:ln>
            <a:tailEnd type="triangle"/>
          </a:ln>
        </p:spPr>
        <p:style>
          <a:lnRef idx="1">
            <a:schemeClr val="dk1"/>
          </a:lnRef>
          <a:fillRef idx="0">
            <a:schemeClr val="dk1"/>
          </a:fillRef>
          <a:effectRef idx="0">
            <a:schemeClr val="dk1"/>
          </a:effectRef>
          <a:fontRef idx="minor">
            <a:schemeClr val="tx1"/>
          </a:fontRef>
        </p:style>
      </p:cxnSp>
      <p:cxnSp>
        <p:nvCxnSpPr>
          <p:cNvPr id="455" name="연결선: 꺾임 454"/>
          <p:cNvCxnSpPr>
            <a:cxnSpLocks/>
            <a:stCxn id="366" idx="0"/>
            <a:endCxn id="259" idx="0"/>
          </p:cNvCxnSpPr>
          <p:nvPr/>
        </p:nvCxnSpPr>
        <p:spPr>
          <a:xfrm rot="16200000" flipV="1">
            <a:off x="5063600" y="1512735"/>
            <a:ext cx="178394" cy="1858010"/>
          </a:xfrm>
          <a:prstGeom prst="bentConnector3">
            <a:avLst>
              <a:gd name="adj1" fmla="val 228143"/>
            </a:avLst>
          </a:prstGeom>
          <a:ln>
            <a:tailEnd type="triangle"/>
          </a:ln>
        </p:spPr>
        <p:style>
          <a:lnRef idx="1">
            <a:schemeClr val="dk1"/>
          </a:lnRef>
          <a:fillRef idx="0">
            <a:schemeClr val="dk1"/>
          </a:fillRef>
          <a:effectRef idx="0">
            <a:schemeClr val="dk1"/>
          </a:effectRef>
          <a:fontRef idx="minor">
            <a:schemeClr val="tx1"/>
          </a:fontRef>
        </p:style>
      </p:cxnSp>
      <p:sp>
        <p:nvSpPr>
          <p:cNvPr id="89" name="순서도: 데이터 64">
            <a:extLst>
              <a:ext uri="{FF2B5EF4-FFF2-40B4-BE49-F238E27FC236}">
                <a16:creationId xmlns:a16="http://schemas.microsoft.com/office/drawing/2014/main" id="{27F2F8FE-3C8A-D848-8CA9-E4FF8974D88A}"/>
              </a:ext>
            </a:extLst>
          </p:cNvPr>
          <p:cNvSpPr/>
          <p:nvPr/>
        </p:nvSpPr>
        <p:spPr>
          <a:xfrm>
            <a:off x="3508853" y="2843790"/>
            <a:ext cx="1429876" cy="380624"/>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&lt;</a:t>
            </a:r>
            <a:r>
              <a:rPr lang="en-US" altLang="ko-KR" sz="800" dirty="0" err="1">
                <a:solidFill>
                  <a:schemeClr val="tx1"/>
                </a:solidFill>
              </a:rPr>
              <a:t>textarea</a:t>
            </a:r>
            <a:r>
              <a:rPr lang="en-US" altLang="ko-KR" sz="800" dirty="0">
                <a:solidFill>
                  <a:schemeClr val="tx1"/>
                </a:solidFill>
              </a:rPr>
              <a:t>&gt;</a:t>
            </a:r>
          </a:p>
          <a:p>
            <a:pPr algn="ctr">
              <a:defRPr/>
            </a:pPr>
            <a:r>
              <a:rPr lang="en-US" altLang="ko-KR" sz="800" dirty="0" err="1">
                <a:solidFill>
                  <a:schemeClr val="tx1"/>
                </a:solidFill>
              </a:rPr>
              <a:t>Reply_content</a:t>
            </a:r>
            <a:endParaRPr lang="ko-KR" altLang="en-US" sz="800" dirty="0">
              <a:solidFill>
                <a:schemeClr val="tx1"/>
              </a:solidFill>
            </a:endParaRPr>
          </a:p>
        </p:txBody>
      </p:sp>
      <p:sp>
        <p:nvSpPr>
          <p:cNvPr id="101" name="직사각형 100">
            <a:extLst>
              <a:ext uri="{FF2B5EF4-FFF2-40B4-BE49-F238E27FC236}">
                <a16:creationId xmlns:a16="http://schemas.microsoft.com/office/drawing/2014/main" id="{6CCC959C-7CDB-EF42-8701-17EE4B3054D2}"/>
              </a:ext>
            </a:extLst>
          </p:cNvPr>
          <p:cNvSpPr/>
          <p:nvPr/>
        </p:nvSpPr>
        <p:spPr>
          <a:xfrm>
            <a:off x="9688368" y="3927029"/>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02" name="직사각형 101">
            <a:extLst>
              <a:ext uri="{FF2B5EF4-FFF2-40B4-BE49-F238E27FC236}">
                <a16:creationId xmlns:a16="http://schemas.microsoft.com/office/drawing/2014/main" id="{5183CAEE-0296-6F44-A2E6-FFCE18D2CCB7}"/>
              </a:ext>
            </a:extLst>
          </p:cNvPr>
          <p:cNvSpPr/>
          <p:nvPr/>
        </p:nvSpPr>
        <p:spPr>
          <a:xfrm>
            <a:off x="10210557" y="3390492"/>
            <a:ext cx="343364" cy="215444"/>
          </a:xfrm>
          <a:prstGeom prst="rect">
            <a:avLst/>
          </a:prstGeom>
        </p:spPr>
        <p:txBody>
          <a:bodyPr wrap="none">
            <a:spAutoFit/>
          </a:bodyPr>
          <a:lstStyle/>
          <a:p>
            <a:pPr lvl="0">
              <a:defRPr/>
            </a:pPr>
            <a:r>
              <a:rPr lang="en-US" altLang="ko-KR" sz="800" dirty="0">
                <a:solidFill>
                  <a:srgbClr val="C00000"/>
                </a:solidFill>
              </a:rPr>
              <a:t>NO</a:t>
            </a:r>
            <a:endParaRPr lang="ko-KR" altLang="en-US" sz="800" dirty="0">
              <a:solidFill>
                <a:srgbClr val="C00000"/>
              </a:solidFill>
            </a:endParaRPr>
          </a:p>
        </p:txBody>
      </p:sp>
      <p:cxnSp>
        <p:nvCxnSpPr>
          <p:cNvPr id="103" name="연결선: 꺾임 360">
            <a:extLst>
              <a:ext uri="{FF2B5EF4-FFF2-40B4-BE49-F238E27FC236}">
                <a16:creationId xmlns:a16="http://schemas.microsoft.com/office/drawing/2014/main" id="{F24D8443-275D-C64F-9418-B8022646967C}"/>
              </a:ext>
            </a:extLst>
          </p:cNvPr>
          <p:cNvCxnSpPr>
            <a:cxnSpLocks/>
            <a:stCxn id="372" idx="3"/>
            <a:endCxn id="107" idx="2"/>
          </p:cNvCxnSpPr>
          <p:nvPr/>
        </p:nvCxnSpPr>
        <p:spPr>
          <a:xfrm flipV="1">
            <a:off x="10328816" y="2826636"/>
            <a:ext cx="643330" cy="868265"/>
          </a:xfrm>
          <a:prstGeom prst="bentConnector2">
            <a:avLst/>
          </a:prstGeom>
          <a:ln>
            <a:solidFill>
              <a:srgbClr val="C00000"/>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107" name="순서도: 처리 8">
            <a:extLst>
              <a:ext uri="{FF2B5EF4-FFF2-40B4-BE49-F238E27FC236}">
                <a16:creationId xmlns:a16="http://schemas.microsoft.com/office/drawing/2014/main" id="{11336529-9C07-A644-91FB-57536598EC3C}"/>
              </a:ext>
            </a:extLst>
          </p:cNvPr>
          <p:cNvSpPr/>
          <p:nvPr/>
        </p:nvSpPr>
        <p:spPr>
          <a:xfrm>
            <a:off x="10640418" y="2649208"/>
            <a:ext cx="663456" cy="177428"/>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700" dirty="0">
                <a:solidFill>
                  <a:schemeClr val="tx1"/>
                </a:solidFill>
              </a:rPr>
              <a:t>error500.jsp</a:t>
            </a:r>
          </a:p>
        </p:txBody>
      </p:sp>
      <p:cxnSp>
        <p:nvCxnSpPr>
          <p:cNvPr id="85" name="연결선: 꺾임 360">
            <a:extLst>
              <a:ext uri="{FF2B5EF4-FFF2-40B4-BE49-F238E27FC236}">
                <a16:creationId xmlns:a16="http://schemas.microsoft.com/office/drawing/2014/main" id="{A1A44753-2DEE-2B4D-9016-678FB3E388FA}"/>
              </a:ext>
            </a:extLst>
          </p:cNvPr>
          <p:cNvCxnSpPr>
            <a:cxnSpLocks/>
            <a:stCxn id="351" idx="1"/>
            <a:endCxn id="90" idx="2"/>
          </p:cNvCxnSpPr>
          <p:nvPr/>
        </p:nvCxnSpPr>
        <p:spPr>
          <a:xfrm rot="10800000">
            <a:off x="2645815" y="4031408"/>
            <a:ext cx="1068224" cy="1024490"/>
          </a:xfrm>
          <a:prstGeom prst="bentConnector2">
            <a:avLst/>
          </a:prstGeom>
          <a:ln>
            <a:solidFill>
              <a:srgbClr val="C00000"/>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sp>
        <p:nvSpPr>
          <p:cNvPr id="86" name="직사각형 85">
            <a:extLst>
              <a:ext uri="{FF2B5EF4-FFF2-40B4-BE49-F238E27FC236}">
                <a16:creationId xmlns:a16="http://schemas.microsoft.com/office/drawing/2014/main" id="{DE0164E8-586E-634A-B522-016E371E6B44}"/>
              </a:ext>
            </a:extLst>
          </p:cNvPr>
          <p:cNvSpPr/>
          <p:nvPr/>
        </p:nvSpPr>
        <p:spPr>
          <a:xfrm>
            <a:off x="4193969" y="5268260"/>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90" name="순서도: 처리 8">
            <a:extLst>
              <a:ext uri="{FF2B5EF4-FFF2-40B4-BE49-F238E27FC236}">
                <a16:creationId xmlns:a16="http://schemas.microsoft.com/office/drawing/2014/main" id="{A6956E38-22FF-1840-8B6E-C743FC61A1A2}"/>
              </a:ext>
            </a:extLst>
          </p:cNvPr>
          <p:cNvSpPr/>
          <p:nvPr/>
        </p:nvSpPr>
        <p:spPr>
          <a:xfrm>
            <a:off x="2137834" y="3804375"/>
            <a:ext cx="1015961" cy="227033"/>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700" dirty="0">
                <a:solidFill>
                  <a:schemeClr val="tx1"/>
                </a:solidFill>
              </a:rPr>
              <a:t>error500.jsp</a:t>
            </a:r>
          </a:p>
        </p:txBody>
      </p:sp>
      <p:cxnSp>
        <p:nvCxnSpPr>
          <p:cNvPr id="100" name="연결선: 꺾임 348">
            <a:extLst>
              <a:ext uri="{FF2B5EF4-FFF2-40B4-BE49-F238E27FC236}">
                <a16:creationId xmlns:a16="http://schemas.microsoft.com/office/drawing/2014/main" id="{B9DE4E2A-A05E-694A-9546-FE72B1525FA0}"/>
              </a:ext>
            </a:extLst>
          </p:cNvPr>
          <p:cNvCxnSpPr>
            <a:cxnSpLocks/>
            <a:stCxn id="342" idx="0"/>
            <a:endCxn id="366" idx="2"/>
          </p:cNvCxnSpPr>
          <p:nvPr/>
        </p:nvCxnSpPr>
        <p:spPr>
          <a:xfrm rot="5400000" flipH="1" flipV="1">
            <a:off x="5596935" y="3543393"/>
            <a:ext cx="738349" cy="231385"/>
          </a:xfrm>
          <a:prstGeom prst="bentConnector3">
            <a:avLst>
              <a:gd name="adj1" fmla="val 50000"/>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13" name="순서도: 판단 350">
            <a:extLst>
              <a:ext uri="{FF2B5EF4-FFF2-40B4-BE49-F238E27FC236}">
                <a16:creationId xmlns:a16="http://schemas.microsoft.com/office/drawing/2014/main" id="{D3D390D0-489C-DC4C-8F1A-8CF38DE38D41}"/>
              </a:ext>
            </a:extLst>
          </p:cNvPr>
          <p:cNvSpPr/>
          <p:nvPr/>
        </p:nvSpPr>
        <p:spPr>
          <a:xfrm>
            <a:off x="3720852" y="3930105"/>
            <a:ext cx="1006996" cy="50052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800" dirty="0">
                <a:solidFill>
                  <a:schemeClr val="tx1"/>
                </a:solidFill>
              </a:rPr>
              <a:t>유효성 검사</a:t>
            </a:r>
          </a:p>
        </p:txBody>
      </p:sp>
      <p:cxnSp>
        <p:nvCxnSpPr>
          <p:cNvPr id="116" name="직선 화살표 연결선 115">
            <a:extLst>
              <a:ext uri="{FF2B5EF4-FFF2-40B4-BE49-F238E27FC236}">
                <a16:creationId xmlns:a16="http://schemas.microsoft.com/office/drawing/2014/main" id="{6A6FA0DC-610D-4B4B-847D-C94401C6F921}"/>
              </a:ext>
            </a:extLst>
          </p:cNvPr>
          <p:cNvCxnSpPr>
            <a:cxnSpLocks/>
            <a:stCxn id="113" idx="2"/>
            <a:endCxn id="351" idx="0"/>
          </p:cNvCxnSpPr>
          <p:nvPr/>
        </p:nvCxnSpPr>
        <p:spPr>
          <a:xfrm flipH="1">
            <a:off x="4217537" y="4430632"/>
            <a:ext cx="6813" cy="375002"/>
          </a:xfrm>
          <a:prstGeom prst="straightConnector1">
            <a:avLst/>
          </a:prstGeom>
          <a:ln>
            <a:solidFill>
              <a:schemeClr val="tx1">
                <a:lumMod val="75000"/>
                <a:lumOff val="25000"/>
              </a:schemeClr>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920BACE3-F29B-0043-8457-596DC3B8FE0C}"/>
              </a:ext>
            </a:extLst>
          </p:cNvPr>
          <p:cNvCxnSpPr>
            <a:cxnSpLocks/>
            <a:stCxn id="393" idx="1"/>
            <a:endCxn id="374" idx="3"/>
          </p:cNvCxnSpPr>
          <p:nvPr/>
        </p:nvCxnSpPr>
        <p:spPr>
          <a:xfrm flipH="1" flipV="1">
            <a:off x="8899781" y="4766838"/>
            <a:ext cx="537787" cy="13939"/>
          </a:xfrm>
          <a:prstGeom prst="straightConnector1">
            <a:avLst/>
          </a:prstGeom>
          <a:ln>
            <a:solidFill>
              <a:srgbClr val="002060"/>
            </a:solidFill>
            <a:headEnd type="oval" w="med" len="med"/>
            <a:tailEnd type="arrow" w="sm" len="sm"/>
          </a:ln>
        </p:spPr>
        <p:style>
          <a:lnRef idx="1">
            <a:schemeClr val="accent1"/>
          </a:lnRef>
          <a:fillRef idx="0">
            <a:schemeClr val="accent1"/>
          </a:fillRef>
          <a:effectRef idx="0">
            <a:schemeClr val="accent1"/>
          </a:effectRef>
          <a:fontRef idx="minor">
            <a:schemeClr val="tx1"/>
          </a:fontRef>
        </p:style>
      </p:cxnSp>
      <p:grpSp>
        <p:nvGrpSpPr>
          <p:cNvPr id="56" name="그룹 55">
            <a:extLst>
              <a:ext uri="{FF2B5EF4-FFF2-40B4-BE49-F238E27FC236}">
                <a16:creationId xmlns:a16="http://schemas.microsoft.com/office/drawing/2014/main" id="{74390046-640C-6645-9506-C50E1C859388}"/>
              </a:ext>
            </a:extLst>
          </p:cNvPr>
          <p:cNvGrpSpPr/>
          <p:nvPr/>
        </p:nvGrpSpPr>
        <p:grpSpPr>
          <a:xfrm>
            <a:off x="9208456" y="4468282"/>
            <a:ext cx="1135256" cy="695248"/>
            <a:chOff x="9208456" y="4468282"/>
            <a:chExt cx="1135256" cy="695248"/>
          </a:xfrm>
        </p:grpSpPr>
        <p:pic>
          <p:nvPicPr>
            <p:cNvPr id="393" name="그림 392" descr="모니터, 컴퓨터이(가) 표시된 사진  자동 생성된 설명"/>
            <p:cNvPicPr>
              <a:picLocks noChangeAspect="1"/>
            </p:cNvPicPr>
            <p:nvPr/>
          </p:nvPicPr>
          <p:blipFill rotWithShape="1">
            <a:blip r:embed="rId2"/>
            <a:stretch>
              <a:fillRect/>
            </a:stretch>
          </p:blipFill>
          <p:spPr>
            <a:xfrm>
              <a:off x="9437568" y="4468282"/>
              <a:ext cx="597604" cy="624989"/>
            </a:xfrm>
            <a:prstGeom prst="rect">
              <a:avLst/>
            </a:prstGeom>
          </p:spPr>
        </p:pic>
        <p:sp>
          <p:nvSpPr>
            <p:cNvPr id="137" name="직사각형 136">
              <a:extLst>
                <a:ext uri="{FF2B5EF4-FFF2-40B4-BE49-F238E27FC236}">
                  <a16:creationId xmlns:a16="http://schemas.microsoft.com/office/drawing/2014/main" id="{DA9B0676-3BC6-124B-97E9-E4BF0CCCBA86}"/>
                </a:ext>
              </a:extLst>
            </p:cNvPr>
            <p:cNvSpPr/>
            <p:nvPr/>
          </p:nvSpPr>
          <p:spPr>
            <a:xfrm>
              <a:off x="9208456" y="4963475"/>
              <a:ext cx="1135256" cy="200055"/>
            </a:xfrm>
            <a:prstGeom prst="rect">
              <a:avLst/>
            </a:prstGeom>
          </p:spPr>
          <p:txBody>
            <a:bodyPr wrap="square">
              <a:spAutoFit/>
            </a:bodyPr>
            <a:lstStyle/>
            <a:p>
              <a:pPr lvl="0">
                <a:defRPr/>
              </a:pPr>
              <a:r>
                <a:rPr lang="en-US" altLang="ko-KR" sz="700" dirty="0"/>
                <a:t>TABLE_REPLY_EVENT</a:t>
              </a:r>
            </a:p>
          </p:txBody>
        </p:sp>
      </p:grpSp>
      <p:grpSp>
        <p:nvGrpSpPr>
          <p:cNvPr id="58" name="그룹 57">
            <a:extLst>
              <a:ext uri="{FF2B5EF4-FFF2-40B4-BE49-F238E27FC236}">
                <a16:creationId xmlns:a16="http://schemas.microsoft.com/office/drawing/2014/main" id="{0232E9A8-6272-FB43-853D-0CAA00325898}"/>
              </a:ext>
            </a:extLst>
          </p:cNvPr>
          <p:cNvGrpSpPr/>
          <p:nvPr/>
        </p:nvGrpSpPr>
        <p:grpSpPr>
          <a:xfrm>
            <a:off x="5361012" y="4028259"/>
            <a:ext cx="4841266" cy="1413547"/>
            <a:chOff x="5361012" y="4028259"/>
            <a:chExt cx="4841266" cy="1413547"/>
          </a:xfrm>
        </p:grpSpPr>
        <p:grpSp>
          <p:nvGrpSpPr>
            <p:cNvPr id="18" name="그룹 17">
              <a:extLst>
                <a:ext uri="{FF2B5EF4-FFF2-40B4-BE49-F238E27FC236}">
                  <a16:creationId xmlns:a16="http://schemas.microsoft.com/office/drawing/2014/main" id="{1F477E58-1884-8A44-AE4B-F2BBCA12342E}"/>
                </a:ext>
              </a:extLst>
            </p:cNvPr>
            <p:cNvGrpSpPr/>
            <p:nvPr/>
          </p:nvGrpSpPr>
          <p:grpSpPr>
            <a:xfrm>
              <a:off x="5418035" y="4028259"/>
              <a:ext cx="4784243" cy="1413547"/>
              <a:chOff x="4824072" y="3529325"/>
              <a:chExt cx="4784243" cy="1413547"/>
            </a:xfrm>
          </p:grpSpPr>
          <p:pic>
            <p:nvPicPr>
              <p:cNvPr id="342" name="그림 341"/>
              <p:cNvPicPr>
                <a:picLocks noChangeAspect="1"/>
              </p:cNvPicPr>
              <p:nvPr/>
            </p:nvPicPr>
            <p:blipFill rotWithShape="1">
              <a:blip r:embed="rId3"/>
              <a:srcRect l="13420" t="13190" r="9390" b="26140"/>
              <a:stretch>
                <a:fillRect/>
              </a:stretch>
            </p:blipFill>
            <p:spPr>
              <a:xfrm>
                <a:off x="5026524" y="3529325"/>
                <a:ext cx="459859" cy="361426"/>
              </a:xfrm>
              <a:prstGeom prst="rect">
                <a:avLst/>
              </a:prstGeom>
            </p:spPr>
          </p:pic>
          <p:sp>
            <p:nvSpPr>
              <p:cNvPr id="344" name="직사각형 343"/>
              <p:cNvSpPr/>
              <p:nvPr/>
            </p:nvSpPr>
            <p:spPr>
              <a:xfrm>
                <a:off x="4824072" y="4061273"/>
                <a:ext cx="931816" cy="707886"/>
              </a:xfrm>
              <a:prstGeom prst="rect">
                <a:avLst/>
              </a:prstGeom>
            </p:spPr>
            <p:txBody>
              <a:bodyPr wrap="square">
                <a:spAutoFit/>
              </a:bodyPr>
              <a:lstStyle/>
              <a:p>
                <a:pPr lvl="0">
                  <a:defRPr/>
                </a:pPr>
                <a:r>
                  <a:rPr lang="en-US" altLang="ko-KR" sz="800" b="1" dirty="0"/>
                  <a:t>-</a:t>
                </a:r>
                <a:r>
                  <a:rPr lang="en-US" altLang="ko-KR" sz="800" b="1" dirty="0" err="1"/>
                  <a:t>Board_Num</a:t>
                </a:r>
                <a:endParaRPr lang="en-US" altLang="ko-KR" sz="800" b="1" dirty="0"/>
              </a:p>
              <a:p>
                <a:pPr lvl="0">
                  <a:defRPr/>
                </a:pPr>
                <a:r>
                  <a:rPr lang="en-US" altLang="ko-KR" sz="800" b="1" dirty="0"/>
                  <a:t>-</a:t>
                </a:r>
                <a:r>
                  <a:rPr lang="en-US" altLang="ko-KR" sz="800" b="1" dirty="0" err="1"/>
                  <a:t>User_Id</a:t>
                </a:r>
                <a:endParaRPr lang="en-US" altLang="ko-KR" sz="800" b="1" dirty="0"/>
              </a:p>
              <a:p>
                <a:pPr lvl="0">
                  <a:defRPr/>
                </a:pPr>
                <a:r>
                  <a:rPr lang="en-US" altLang="ko-KR" sz="800" b="1" dirty="0"/>
                  <a:t>-</a:t>
                </a:r>
                <a:r>
                  <a:rPr lang="en-US" altLang="ko-KR" sz="800" b="1" dirty="0" err="1"/>
                  <a:t>Reply_Content</a:t>
                </a:r>
                <a:endParaRPr lang="en-US" altLang="ko-KR" sz="800" b="1" dirty="0"/>
              </a:p>
              <a:p>
                <a:pPr lvl="0">
                  <a:defRPr/>
                </a:pPr>
                <a:r>
                  <a:rPr lang="en-US" altLang="ko-KR" sz="800" b="1" dirty="0"/>
                  <a:t>-</a:t>
                </a:r>
                <a:r>
                  <a:rPr lang="en-US" altLang="ko-KR" sz="800" b="1" dirty="0" err="1"/>
                  <a:t>Reply_Date</a:t>
                </a:r>
                <a:endParaRPr lang="en-US" altLang="ko-KR" sz="800" b="1" dirty="0"/>
              </a:p>
              <a:p>
                <a:pPr lvl="0">
                  <a:defRPr/>
                </a:pPr>
                <a:r>
                  <a:rPr lang="en-US" altLang="ko-KR" sz="800" b="1" dirty="0"/>
                  <a:t>-</a:t>
                </a:r>
                <a:r>
                  <a:rPr lang="en-US" altLang="ko-KR" sz="800" b="1" dirty="0" err="1"/>
                  <a:t>Reply_Star</a:t>
                </a:r>
                <a:endParaRPr lang="en-US" altLang="ko-KR" sz="800" b="1" dirty="0"/>
              </a:p>
            </p:txBody>
          </p:sp>
          <p:sp>
            <p:nvSpPr>
              <p:cNvPr id="141" name="직사각형 140">
                <a:extLst>
                  <a:ext uri="{FF2B5EF4-FFF2-40B4-BE49-F238E27FC236}">
                    <a16:creationId xmlns:a16="http://schemas.microsoft.com/office/drawing/2014/main" id="{E0A7AD9F-E088-8148-98BC-A853D57395EE}"/>
                  </a:ext>
                </a:extLst>
              </p:cNvPr>
              <p:cNvSpPr/>
              <p:nvPr/>
            </p:nvSpPr>
            <p:spPr>
              <a:xfrm>
                <a:off x="8676499" y="4604318"/>
                <a:ext cx="931816" cy="338554"/>
              </a:xfrm>
              <a:prstGeom prst="rect">
                <a:avLst/>
              </a:prstGeom>
            </p:spPr>
            <p:txBody>
              <a:bodyPr wrap="square">
                <a:spAutoFit/>
              </a:bodyPr>
              <a:lstStyle/>
              <a:p>
                <a:pPr lvl="0">
                  <a:defRPr/>
                </a:pPr>
                <a:r>
                  <a:rPr lang="en-US" altLang="ko-KR" sz="800" dirty="0"/>
                  <a:t>-</a:t>
                </a:r>
                <a:r>
                  <a:rPr lang="en-US" altLang="ko-KR" sz="800" dirty="0" err="1"/>
                  <a:t>Board_Num</a:t>
                </a:r>
                <a:endParaRPr lang="en-US" altLang="ko-KR" sz="800" dirty="0"/>
              </a:p>
              <a:p>
                <a:pPr lvl="0">
                  <a:defRPr/>
                </a:pPr>
                <a:r>
                  <a:rPr lang="en-US" altLang="ko-KR" sz="800" dirty="0"/>
                  <a:t>-</a:t>
                </a:r>
                <a:r>
                  <a:rPr lang="en-US" altLang="ko-KR" sz="800" dirty="0" err="1"/>
                  <a:t>User_Id</a:t>
                </a:r>
                <a:endParaRPr lang="en-US" altLang="ko-KR" sz="800" dirty="0"/>
              </a:p>
            </p:txBody>
          </p:sp>
        </p:grpSp>
        <p:sp>
          <p:nvSpPr>
            <p:cNvPr id="140" name="직사각형 139">
              <a:extLst>
                <a:ext uri="{FF2B5EF4-FFF2-40B4-BE49-F238E27FC236}">
                  <a16:creationId xmlns:a16="http://schemas.microsoft.com/office/drawing/2014/main" id="{22DF4084-9A43-F44F-83C2-6BD6C8BA7F0C}"/>
                </a:ext>
              </a:extLst>
            </p:cNvPr>
            <p:cNvSpPr/>
            <p:nvPr/>
          </p:nvSpPr>
          <p:spPr>
            <a:xfrm>
              <a:off x="5361012" y="4378429"/>
              <a:ext cx="1135256" cy="200055"/>
            </a:xfrm>
            <a:prstGeom prst="rect">
              <a:avLst/>
            </a:prstGeom>
          </p:spPr>
          <p:txBody>
            <a:bodyPr wrap="square">
              <a:spAutoFit/>
            </a:bodyPr>
            <a:lstStyle/>
            <a:p>
              <a:pPr lvl="0">
                <a:defRPr/>
              </a:pPr>
              <a:r>
                <a:rPr lang="en-US" altLang="ko-KR" sz="700" dirty="0"/>
                <a:t>TABLE_REPLY_EVENT</a:t>
              </a:r>
            </a:p>
          </p:txBody>
        </p:sp>
      </p:grpSp>
    </p:spTree>
    <p:extLst>
      <p:ext uri="{BB962C8B-B14F-4D97-AF65-F5344CB8AC3E}">
        <p14:creationId xmlns:p14="http://schemas.microsoft.com/office/powerpoint/2010/main" val="224547095"/>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자유게시판</a:t>
            </a:r>
          </a:p>
        </p:txBody>
      </p:sp>
      <p:graphicFrame>
        <p:nvGraphicFramePr>
          <p:cNvPr id="3" name="표 2"/>
          <p:cNvGraphicFramePr>
            <a:graphicFrameLocks noGrp="1"/>
          </p:cNvGraphicFramePr>
          <p:nvPr>
            <p:extLst>
              <p:ext uri="{D42A27DB-BD31-4B8C-83A1-F6EECF244321}">
                <p14:modId xmlns:p14="http://schemas.microsoft.com/office/powerpoint/2010/main" val="950902100"/>
              </p:ext>
            </p:extLst>
          </p:nvPr>
        </p:nvGraphicFramePr>
        <p:xfrm>
          <a:off x="119336" y="1445190"/>
          <a:ext cx="12002558" cy="4576098"/>
        </p:xfrm>
        <a:graphic>
          <a:graphicData uri="http://schemas.openxmlformats.org/drawingml/2006/table">
            <a:tbl>
              <a:tblPr>
                <a:tableStyleId>{5C22544A-7EE6-4342-B048-85BDC9FD1C3A}</a:tableStyleId>
              </a:tblPr>
              <a:tblGrid>
                <a:gridCol w="720080">
                  <a:extLst>
                    <a:ext uri="{9D8B030D-6E8A-4147-A177-3AD203B41FA5}">
                      <a16:colId xmlns:a16="http://schemas.microsoft.com/office/drawing/2014/main" val="20000"/>
                    </a:ext>
                  </a:extLst>
                </a:gridCol>
                <a:gridCol w="2736304">
                  <a:extLst>
                    <a:ext uri="{9D8B030D-6E8A-4147-A177-3AD203B41FA5}">
                      <a16:colId xmlns:a16="http://schemas.microsoft.com/office/drawing/2014/main" val="20001"/>
                    </a:ext>
                  </a:extLst>
                </a:gridCol>
                <a:gridCol w="2664296">
                  <a:extLst>
                    <a:ext uri="{9D8B030D-6E8A-4147-A177-3AD203B41FA5}">
                      <a16:colId xmlns:a16="http://schemas.microsoft.com/office/drawing/2014/main" val="20002"/>
                    </a:ext>
                  </a:extLst>
                </a:gridCol>
                <a:gridCol w="3168352">
                  <a:extLst>
                    <a:ext uri="{9D8B030D-6E8A-4147-A177-3AD203B41FA5}">
                      <a16:colId xmlns:a16="http://schemas.microsoft.com/office/drawing/2014/main" val="20003"/>
                    </a:ext>
                  </a:extLst>
                </a:gridCol>
                <a:gridCol w="2713526">
                  <a:extLst>
                    <a:ext uri="{9D8B030D-6E8A-4147-A177-3AD203B41FA5}">
                      <a16:colId xmlns:a16="http://schemas.microsoft.com/office/drawing/2014/main" val="20004"/>
                    </a:ext>
                  </a:extLst>
                </a:gridCol>
              </a:tblGrid>
              <a:tr h="396046">
                <a:tc rowSpan="2">
                  <a:txBody>
                    <a:bodyPr/>
                    <a:lstStyle/>
                    <a:p>
                      <a:pPr algn="ctr" latinLnBrk="1">
                        <a:defRPr/>
                      </a:pPr>
                      <a:r>
                        <a:rPr lang="en-US" altLang="ko-KR" sz="800" b="1" dirty="0" err="1">
                          <a:solidFill>
                            <a:schemeClr val="tx1"/>
                          </a:solidFill>
                        </a:rPr>
                        <a:t>FreeBoard</a:t>
                      </a:r>
                      <a:endParaRPr lang="en-US" altLang="ko-KR" sz="800" b="1" dirty="0">
                        <a:solidFill>
                          <a:schemeClr val="tx1"/>
                        </a:solidFill>
                      </a:endParaRPr>
                    </a:p>
                    <a:p>
                      <a:pPr algn="ctr" latinLnBrk="1">
                        <a:defRPr/>
                      </a:pPr>
                      <a:r>
                        <a:rPr lang="en-US" altLang="ko-KR" sz="800" b="1" dirty="0">
                          <a:solidFill>
                            <a:schemeClr val="tx1"/>
                          </a:solidFill>
                        </a:rPr>
                        <a:t>User flow</a:t>
                      </a:r>
                      <a:endParaRPr lang="ko-KR" altLang="en-US" sz="800" b="1"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en-US" altLang="ko-KR" sz="1000" b="1" dirty="0">
                          <a:solidFill>
                            <a:schemeClr val="tx1"/>
                          </a:solidFill>
                        </a:rPr>
                        <a:t>STEP 1. </a:t>
                      </a:r>
                      <a:r>
                        <a:rPr lang="ko-KR" altLang="en-US" sz="1000" b="1" dirty="0">
                          <a:solidFill>
                            <a:schemeClr val="tx1"/>
                          </a:solidFill>
                        </a:rPr>
                        <a:t>게시판 리스트</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a:solidFill>
                            <a:schemeClr val="tx1"/>
                          </a:solidFill>
                        </a:rPr>
                        <a:t>STEP 2. </a:t>
                      </a:r>
                      <a:r>
                        <a:rPr lang="ko-KR" altLang="en-US" sz="1000" b="1">
                          <a:solidFill>
                            <a:schemeClr val="tx1"/>
                          </a:solidFill>
                        </a:rPr>
                        <a:t>게시판 글쓰기</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a:solidFill>
                            <a:schemeClr val="tx1"/>
                          </a:solidFill>
                        </a:rPr>
                        <a:t>STEP 3. </a:t>
                      </a:r>
                      <a:r>
                        <a:rPr lang="ko-KR" altLang="en-US" sz="1000" b="1">
                          <a:solidFill>
                            <a:schemeClr val="tx1"/>
                          </a:solidFill>
                        </a:rPr>
                        <a:t>게시글 상세보기</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dirty="0">
                          <a:solidFill>
                            <a:schemeClr val="tx1"/>
                          </a:solidFill>
                        </a:rPr>
                        <a:t>STEP 4. </a:t>
                      </a:r>
                      <a:r>
                        <a:rPr lang="ko-KR" altLang="en-US" sz="1000" b="1" dirty="0">
                          <a:solidFill>
                            <a:schemeClr val="tx1"/>
                          </a:solidFill>
                        </a:rPr>
                        <a:t>게시글 수정</a:t>
                      </a:r>
                      <a:endParaRPr lang="ko-KR" altLang="en-US" sz="1000" b="0"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4180052">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15</a:t>
            </a:fld>
            <a:endParaRPr lang="en-US" altLang="en-US" sz="900"/>
          </a:p>
        </p:txBody>
      </p:sp>
      <p:sp>
        <p:nvSpPr>
          <p:cNvPr id="60" name="순서도: 처리 59"/>
          <p:cNvSpPr/>
          <p:nvPr/>
        </p:nvSpPr>
        <p:spPr>
          <a:xfrm>
            <a:off x="2006047" y="3807737"/>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제목</a:t>
            </a:r>
          </a:p>
        </p:txBody>
      </p:sp>
      <p:sp>
        <p:nvSpPr>
          <p:cNvPr id="98" name="순서도: 처리 97"/>
          <p:cNvSpPr/>
          <p:nvPr/>
        </p:nvSpPr>
        <p:spPr>
          <a:xfrm>
            <a:off x="2012162" y="4370888"/>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글쓰기</a:t>
            </a:r>
          </a:p>
        </p:txBody>
      </p:sp>
      <p:cxnSp>
        <p:nvCxnSpPr>
          <p:cNvPr id="99" name="연결선: 꺾임 98"/>
          <p:cNvCxnSpPr>
            <a:cxnSpLocks/>
            <a:stCxn id="129" idx="3"/>
            <a:endCxn id="98" idx="3"/>
          </p:cNvCxnSpPr>
          <p:nvPr/>
        </p:nvCxnSpPr>
        <p:spPr>
          <a:xfrm>
            <a:off x="3016794" y="3298075"/>
            <a:ext cx="18809" cy="1220738"/>
          </a:xfrm>
          <a:prstGeom prst="bentConnector3">
            <a:avLst>
              <a:gd name="adj1" fmla="val 1315376"/>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0" name="순서도: 연결자 99"/>
          <p:cNvSpPr/>
          <p:nvPr/>
        </p:nvSpPr>
        <p:spPr>
          <a:xfrm flipV="1">
            <a:off x="2480730" y="4161579"/>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01" name="직사각형 100"/>
          <p:cNvSpPr/>
          <p:nvPr/>
        </p:nvSpPr>
        <p:spPr>
          <a:xfrm>
            <a:off x="2540886" y="4106910"/>
            <a:ext cx="545621" cy="230832"/>
          </a:xfrm>
          <a:prstGeom prst="rect">
            <a:avLst/>
          </a:prstGeom>
        </p:spPr>
        <p:txBody>
          <a:bodyPr wrap="square">
            <a:spAutoFit/>
          </a:bodyPr>
          <a:lstStyle/>
          <a:p>
            <a:pPr lvl="0">
              <a:defRPr/>
            </a:pPr>
            <a:r>
              <a:rPr lang="en-US" altLang="ko-KR" sz="900"/>
              <a:t>step 3</a:t>
            </a:r>
          </a:p>
        </p:txBody>
      </p:sp>
      <p:sp>
        <p:nvSpPr>
          <p:cNvPr id="103" name="순서도: 연결자 102"/>
          <p:cNvSpPr/>
          <p:nvPr/>
        </p:nvSpPr>
        <p:spPr>
          <a:xfrm flipV="1">
            <a:off x="2496570" y="4713532"/>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04" name="직사각형 103"/>
          <p:cNvSpPr/>
          <p:nvPr/>
        </p:nvSpPr>
        <p:spPr>
          <a:xfrm>
            <a:off x="2556726" y="4658863"/>
            <a:ext cx="545621" cy="230832"/>
          </a:xfrm>
          <a:prstGeom prst="rect">
            <a:avLst/>
          </a:prstGeom>
        </p:spPr>
        <p:txBody>
          <a:bodyPr wrap="square">
            <a:spAutoFit/>
          </a:bodyPr>
          <a:lstStyle/>
          <a:p>
            <a:pPr lvl="0">
              <a:defRPr/>
            </a:pPr>
            <a:r>
              <a:rPr lang="en-US" altLang="ko-KR" sz="900"/>
              <a:t>step 2</a:t>
            </a:r>
          </a:p>
        </p:txBody>
      </p:sp>
      <p:sp>
        <p:nvSpPr>
          <p:cNvPr id="105" name="순서도: 처리 104"/>
          <p:cNvSpPr/>
          <p:nvPr/>
        </p:nvSpPr>
        <p:spPr>
          <a:xfrm>
            <a:off x="1228431" y="4749961"/>
            <a:ext cx="1107365"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650">
                <a:solidFill>
                  <a:schemeClr val="tx1"/>
                </a:solidFill>
              </a:rPr>
              <a:t>로그인 후 이용해주세요</a:t>
            </a:r>
          </a:p>
          <a:p>
            <a:pPr algn="ctr">
              <a:defRPr/>
            </a:pPr>
            <a:r>
              <a:rPr lang="en-US" altLang="ko-KR" sz="700">
                <a:solidFill>
                  <a:schemeClr val="tx1"/>
                </a:solidFill>
              </a:rPr>
              <a:t> </a:t>
            </a:r>
            <a:endParaRPr lang="ko-KR" altLang="en-US" sz="700">
              <a:solidFill>
                <a:schemeClr val="tx1"/>
              </a:solidFill>
            </a:endParaRPr>
          </a:p>
        </p:txBody>
      </p:sp>
      <p:sp>
        <p:nvSpPr>
          <p:cNvPr id="106" name="순서도: 수행의 시작/종료 105"/>
          <p:cNvSpPr/>
          <p:nvPr/>
        </p:nvSpPr>
        <p:spPr>
          <a:xfrm>
            <a:off x="1545023" y="4925910"/>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cxnSp>
        <p:nvCxnSpPr>
          <p:cNvPr id="107" name="연결선: 꺾임 106"/>
          <p:cNvCxnSpPr>
            <a:stCxn id="98" idx="1"/>
            <a:endCxn id="105" idx="0"/>
          </p:cNvCxnSpPr>
          <p:nvPr/>
        </p:nvCxnSpPr>
        <p:spPr>
          <a:xfrm rot="10800000" flipV="1">
            <a:off x="1782114" y="4518813"/>
            <a:ext cx="230048" cy="231148"/>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9" name="순서도: 문서 108"/>
          <p:cNvSpPr/>
          <p:nvPr/>
        </p:nvSpPr>
        <p:spPr>
          <a:xfrm>
            <a:off x="1247257" y="5292767"/>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login.jsp</a:t>
            </a:r>
            <a:endParaRPr lang="ko-KR" altLang="en-US" sz="900">
              <a:solidFill>
                <a:schemeClr val="tx1"/>
              </a:solidFill>
            </a:endParaRPr>
          </a:p>
        </p:txBody>
      </p:sp>
      <p:cxnSp>
        <p:nvCxnSpPr>
          <p:cNvPr id="110" name="직선 화살표 연결선 109"/>
          <p:cNvCxnSpPr/>
          <p:nvPr/>
        </p:nvCxnSpPr>
        <p:spPr>
          <a:xfrm>
            <a:off x="1782112" y="508795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2" name="직사각형 111"/>
          <p:cNvSpPr/>
          <p:nvPr/>
        </p:nvSpPr>
        <p:spPr>
          <a:xfrm>
            <a:off x="1009242" y="4291656"/>
            <a:ext cx="1039067" cy="215444"/>
          </a:xfrm>
          <a:prstGeom prst="rect">
            <a:avLst/>
          </a:prstGeom>
        </p:spPr>
        <p:txBody>
          <a:bodyPr wrap="none">
            <a:spAutoFit/>
          </a:bodyPr>
          <a:lstStyle/>
          <a:p>
            <a:pPr lvl="0">
              <a:defRPr/>
            </a:pPr>
            <a:r>
              <a:rPr lang="en-US" altLang="ko-KR" sz="800" dirty="0" err="1"/>
              <a:t>session_id</a:t>
            </a:r>
            <a:r>
              <a:rPr lang="en-US" altLang="ko-KR" sz="800" dirty="0"/>
              <a:t> == null</a:t>
            </a:r>
            <a:endParaRPr lang="ko-KR" altLang="en-US" sz="800" dirty="0"/>
          </a:p>
        </p:txBody>
      </p:sp>
      <p:sp>
        <p:nvSpPr>
          <p:cNvPr id="118" name="직사각형 117"/>
          <p:cNvSpPr/>
          <p:nvPr/>
        </p:nvSpPr>
        <p:spPr>
          <a:xfrm>
            <a:off x="2372741" y="5017035"/>
            <a:ext cx="1034257" cy="215444"/>
          </a:xfrm>
          <a:prstGeom prst="rect">
            <a:avLst/>
          </a:prstGeom>
        </p:spPr>
        <p:txBody>
          <a:bodyPr wrap="none">
            <a:spAutoFit/>
          </a:bodyPr>
          <a:lstStyle/>
          <a:p>
            <a:pPr lvl="0">
              <a:defRPr/>
            </a:pPr>
            <a:r>
              <a:rPr lang="en-US" altLang="ko-KR" sz="800" dirty="0" err="1"/>
              <a:t>session_id</a:t>
            </a:r>
            <a:r>
              <a:rPr lang="en-US" altLang="ko-KR" sz="800" dirty="0"/>
              <a:t>  != null</a:t>
            </a:r>
            <a:endParaRPr lang="ko-KR" altLang="en-US" sz="800" dirty="0"/>
          </a:p>
        </p:txBody>
      </p:sp>
      <p:sp>
        <p:nvSpPr>
          <p:cNvPr id="119" name="순서도: 문서 118"/>
          <p:cNvSpPr/>
          <p:nvPr/>
        </p:nvSpPr>
        <p:spPr>
          <a:xfrm>
            <a:off x="4707863" y="2318093"/>
            <a:ext cx="1087661"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freeTalkWrite.jsp</a:t>
            </a:r>
            <a:endParaRPr lang="ko-KR" altLang="en-US" sz="900">
              <a:solidFill>
                <a:schemeClr val="tx1"/>
              </a:solidFill>
            </a:endParaRPr>
          </a:p>
        </p:txBody>
      </p:sp>
      <p:sp>
        <p:nvSpPr>
          <p:cNvPr id="121" name="순서도: 데이터 120"/>
          <p:cNvSpPr/>
          <p:nvPr/>
        </p:nvSpPr>
        <p:spPr>
          <a:xfrm>
            <a:off x="4707863" y="2809313"/>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p:txBody>
      </p:sp>
      <p:sp>
        <p:nvSpPr>
          <p:cNvPr id="123" name="직사각형 122"/>
          <p:cNvSpPr/>
          <p:nvPr/>
        </p:nvSpPr>
        <p:spPr>
          <a:xfrm>
            <a:off x="3895767" y="2737847"/>
            <a:ext cx="1067872" cy="523220"/>
          </a:xfrm>
          <a:prstGeom prst="rect">
            <a:avLst/>
          </a:prstGeom>
        </p:spPr>
        <p:txBody>
          <a:bodyPr wrap="square">
            <a:spAutoFit/>
          </a:bodyPr>
          <a:lstStyle/>
          <a:p>
            <a:pPr marL="171450" lvl="0" indent="-171450">
              <a:buFont typeface="Arial"/>
              <a:buChar char="•"/>
              <a:defRPr/>
            </a:pPr>
            <a:r>
              <a:rPr lang="en-US" altLang="ko-KR" sz="700" dirty="0"/>
              <a:t>Input Information</a:t>
            </a:r>
          </a:p>
          <a:p>
            <a:pPr lvl="0">
              <a:defRPr/>
            </a:pPr>
            <a:r>
              <a:rPr lang="en-US" altLang="ko-KR" sz="700" dirty="0"/>
              <a:t>   - TITLE</a:t>
            </a:r>
          </a:p>
          <a:p>
            <a:pPr lvl="0">
              <a:defRPr/>
            </a:pPr>
            <a:r>
              <a:rPr lang="en-US" altLang="ko-KR" sz="700" dirty="0"/>
              <a:t>   - CONTENT</a:t>
            </a:r>
          </a:p>
          <a:p>
            <a:pPr lvl="0">
              <a:defRPr/>
            </a:pPr>
            <a:r>
              <a:rPr lang="en-US" altLang="ko-KR" sz="700" dirty="0"/>
              <a:t>   - FILE</a:t>
            </a:r>
          </a:p>
        </p:txBody>
      </p:sp>
      <p:cxnSp>
        <p:nvCxnSpPr>
          <p:cNvPr id="124" name="직선 화살표 연결선 123"/>
          <p:cNvCxnSpPr/>
          <p:nvPr/>
        </p:nvCxnSpPr>
        <p:spPr>
          <a:xfrm>
            <a:off x="5251693" y="261122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5" name="연결선: 꺾임 124"/>
          <p:cNvCxnSpPr>
            <a:stCxn id="103" idx="0"/>
            <a:endCxn id="119" idx="1"/>
          </p:cNvCxnSpPr>
          <p:nvPr/>
        </p:nvCxnSpPr>
        <p:spPr>
          <a:xfrm rot="5400000" flipH="1" flipV="1">
            <a:off x="2461034" y="2572617"/>
            <a:ext cx="2342520" cy="2151137"/>
          </a:xfrm>
          <a:prstGeom prst="bentConnector4">
            <a:avLst>
              <a:gd name="adj1" fmla="val -9759"/>
              <a:gd name="adj2" fmla="val 4055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7" name="직선 화살표 연결선 126"/>
          <p:cNvCxnSpPr/>
          <p:nvPr/>
        </p:nvCxnSpPr>
        <p:spPr>
          <a:xfrm>
            <a:off x="5251693" y="310834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2" name="직선 화살표 연결선 131"/>
          <p:cNvCxnSpPr/>
          <p:nvPr/>
        </p:nvCxnSpPr>
        <p:spPr>
          <a:xfrm flipH="1">
            <a:off x="4173381" y="4520653"/>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3" name="직사각형 132"/>
          <p:cNvSpPr/>
          <p:nvPr/>
        </p:nvSpPr>
        <p:spPr>
          <a:xfrm>
            <a:off x="3519046" y="4597257"/>
            <a:ext cx="1206601" cy="184666"/>
          </a:xfrm>
          <a:prstGeom prst="rect">
            <a:avLst/>
          </a:prstGeom>
        </p:spPr>
        <p:txBody>
          <a:bodyPr wrap="square">
            <a:spAutoFit/>
          </a:bodyPr>
          <a:lstStyle/>
          <a:p>
            <a:pPr lvl="0">
              <a:defRPr/>
            </a:pPr>
            <a:r>
              <a:rPr lang="en-US" altLang="ko-KR" sz="600" dirty="0"/>
              <a:t>TABLE_BOARD_FREETALK</a:t>
            </a:r>
          </a:p>
        </p:txBody>
      </p:sp>
      <p:pic>
        <p:nvPicPr>
          <p:cNvPr id="134" name="그림 133"/>
          <p:cNvPicPr>
            <a:picLocks noChangeAspect="1"/>
          </p:cNvPicPr>
          <p:nvPr/>
        </p:nvPicPr>
        <p:blipFill rotWithShape="1">
          <a:blip r:embed="rId2"/>
          <a:srcRect l="13420" t="13190" r="9390" b="26140"/>
          <a:stretch>
            <a:fillRect/>
          </a:stretch>
        </p:blipFill>
        <p:spPr>
          <a:xfrm>
            <a:off x="3578451" y="4402727"/>
            <a:ext cx="309008" cy="242865"/>
          </a:xfrm>
          <a:prstGeom prst="rect">
            <a:avLst/>
          </a:prstGeom>
        </p:spPr>
      </p:pic>
      <p:sp>
        <p:nvSpPr>
          <p:cNvPr id="136" name="순서도: 처리 135"/>
          <p:cNvSpPr/>
          <p:nvPr/>
        </p:nvSpPr>
        <p:spPr>
          <a:xfrm>
            <a:off x="4783694" y="3807737"/>
            <a:ext cx="958983"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freeBoardform.submit()</a:t>
            </a:r>
            <a:endParaRPr lang="ko-KR" altLang="en-US" sz="900">
              <a:solidFill>
                <a:schemeClr val="tx1"/>
              </a:solidFill>
            </a:endParaRPr>
          </a:p>
        </p:txBody>
      </p:sp>
      <p:sp>
        <p:nvSpPr>
          <p:cNvPr id="137" name="순서도: 처리 136"/>
          <p:cNvSpPr/>
          <p:nvPr/>
        </p:nvSpPr>
        <p:spPr>
          <a:xfrm>
            <a:off x="4755261" y="3310114"/>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등록하기</a:t>
            </a:r>
          </a:p>
        </p:txBody>
      </p:sp>
      <p:cxnSp>
        <p:nvCxnSpPr>
          <p:cNvPr id="140" name="직선 화살표 연결선 139"/>
          <p:cNvCxnSpPr/>
          <p:nvPr/>
        </p:nvCxnSpPr>
        <p:spPr>
          <a:xfrm>
            <a:off x="5266981" y="360451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1" name="직선 화살표 연결선 140"/>
          <p:cNvCxnSpPr/>
          <p:nvPr/>
        </p:nvCxnSpPr>
        <p:spPr>
          <a:xfrm>
            <a:off x="5269091" y="413900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3" name="직사각형 142"/>
          <p:cNvSpPr/>
          <p:nvPr/>
        </p:nvSpPr>
        <p:spPr>
          <a:xfrm>
            <a:off x="3523774" y="4709587"/>
            <a:ext cx="1206601" cy="184666"/>
          </a:xfrm>
          <a:prstGeom prst="rect">
            <a:avLst/>
          </a:prstGeom>
        </p:spPr>
        <p:txBody>
          <a:bodyPr wrap="square">
            <a:spAutoFit/>
          </a:bodyPr>
          <a:lstStyle/>
          <a:p>
            <a:pPr lvl="0">
              <a:defRPr/>
            </a:pPr>
            <a:r>
              <a:rPr lang="en-US" altLang="ko-KR" sz="600" dirty="0"/>
              <a:t>TABLE_FILES_FREETALK</a:t>
            </a:r>
          </a:p>
        </p:txBody>
      </p:sp>
      <p:pic>
        <p:nvPicPr>
          <p:cNvPr id="144" name="그림 143"/>
          <p:cNvPicPr>
            <a:picLocks noChangeAspect="1"/>
          </p:cNvPicPr>
          <p:nvPr/>
        </p:nvPicPr>
        <p:blipFill rotWithShape="1">
          <a:blip r:embed="rId2"/>
          <a:srcRect l="13420" t="13190" r="9390" b="26140"/>
          <a:stretch>
            <a:fillRect/>
          </a:stretch>
        </p:blipFill>
        <p:spPr>
          <a:xfrm>
            <a:off x="3911277" y="4400222"/>
            <a:ext cx="309008" cy="242865"/>
          </a:xfrm>
          <a:prstGeom prst="rect">
            <a:avLst/>
          </a:prstGeom>
        </p:spPr>
      </p:pic>
      <p:cxnSp>
        <p:nvCxnSpPr>
          <p:cNvPr id="145" name="직선 화살표 연결선 144"/>
          <p:cNvCxnSpPr/>
          <p:nvPr/>
        </p:nvCxnSpPr>
        <p:spPr>
          <a:xfrm>
            <a:off x="5274729" y="469096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7" name="연결선: 꺾임 146"/>
          <p:cNvCxnSpPr>
            <a:stCxn id="137" idx="1"/>
            <a:endCxn id="121" idx="2"/>
          </p:cNvCxnSpPr>
          <p:nvPr/>
        </p:nvCxnSpPr>
        <p:spPr>
          <a:xfrm rot="10800000" flipH="1">
            <a:off x="4755261" y="2958827"/>
            <a:ext cx="55016" cy="499212"/>
          </a:xfrm>
          <a:prstGeom prst="bentConnector3">
            <a:avLst>
              <a:gd name="adj1" fmla="val -305453"/>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8" name="직사각형 147"/>
          <p:cNvSpPr/>
          <p:nvPr/>
        </p:nvSpPr>
        <p:spPr>
          <a:xfrm>
            <a:off x="5258542" y="3600166"/>
            <a:ext cx="351378" cy="215444"/>
          </a:xfrm>
          <a:prstGeom prst="rect">
            <a:avLst/>
          </a:prstGeom>
        </p:spPr>
        <p:txBody>
          <a:bodyPr wrap="none">
            <a:spAutoFit/>
          </a:bodyPr>
          <a:lstStyle/>
          <a:p>
            <a:pPr lvl="0">
              <a:defRPr/>
            </a:pPr>
            <a:r>
              <a:rPr lang="en-US" altLang="ko-KR" sz="800"/>
              <a:t>YES</a:t>
            </a:r>
            <a:endParaRPr lang="ko-KR" altLang="en-US" sz="800"/>
          </a:p>
        </p:txBody>
      </p:sp>
      <p:sp>
        <p:nvSpPr>
          <p:cNvPr id="149" name="직사각형 148"/>
          <p:cNvSpPr/>
          <p:nvPr/>
        </p:nvSpPr>
        <p:spPr>
          <a:xfrm>
            <a:off x="4448890" y="3436863"/>
            <a:ext cx="343364" cy="215444"/>
          </a:xfrm>
          <a:prstGeom prst="rect">
            <a:avLst/>
          </a:prstGeom>
        </p:spPr>
        <p:txBody>
          <a:bodyPr wrap="none">
            <a:spAutoFit/>
          </a:bodyPr>
          <a:lstStyle/>
          <a:p>
            <a:pPr lvl="0">
              <a:defRPr/>
            </a:pPr>
            <a:r>
              <a:rPr lang="en-US" altLang="ko-KR" sz="800"/>
              <a:t>NO</a:t>
            </a:r>
            <a:endParaRPr lang="ko-KR" altLang="en-US" sz="800"/>
          </a:p>
        </p:txBody>
      </p:sp>
      <p:sp>
        <p:nvSpPr>
          <p:cNvPr id="150" name="순서도: 문서 149"/>
          <p:cNvSpPr/>
          <p:nvPr/>
        </p:nvSpPr>
        <p:spPr>
          <a:xfrm>
            <a:off x="7369225" y="2637064"/>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freeTalkView.jsp</a:t>
            </a:r>
            <a:endParaRPr lang="ko-KR" altLang="en-US" sz="900">
              <a:solidFill>
                <a:schemeClr val="tx1"/>
              </a:solidFill>
            </a:endParaRPr>
          </a:p>
        </p:txBody>
      </p:sp>
      <p:sp>
        <p:nvSpPr>
          <p:cNvPr id="153" name="순서도: 처리 152"/>
          <p:cNvSpPr/>
          <p:nvPr/>
        </p:nvSpPr>
        <p:spPr>
          <a:xfrm>
            <a:off x="7998807" y="3072510"/>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파일명</a:t>
            </a:r>
          </a:p>
        </p:txBody>
      </p:sp>
      <p:cxnSp>
        <p:nvCxnSpPr>
          <p:cNvPr id="155" name="직선 화살표 연결선 154"/>
          <p:cNvCxnSpPr/>
          <p:nvPr/>
        </p:nvCxnSpPr>
        <p:spPr>
          <a:xfrm>
            <a:off x="8521081" y="337947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57" name="순서도: 처리 156"/>
          <p:cNvSpPr/>
          <p:nvPr/>
        </p:nvSpPr>
        <p:spPr>
          <a:xfrm>
            <a:off x="6362518" y="3553465"/>
            <a:ext cx="440666"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목록</a:t>
            </a:r>
          </a:p>
        </p:txBody>
      </p:sp>
      <p:sp>
        <p:nvSpPr>
          <p:cNvPr id="158" name="순서도: 처리 157"/>
          <p:cNvSpPr/>
          <p:nvPr/>
        </p:nvSpPr>
        <p:spPr>
          <a:xfrm>
            <a:off x="6363044" y="4812479"/>
            <a:ext cx="440666"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삭제</a:t>
            </a:r>
          </a:p>
        </p:txBody>
      </p:sp>
      <p:sp>
        <p:nvSpPr>
          <p:cNvPr id="159" name="순서도: 처리 158"/>
          <p:cNvSpPr/>
          <p:nvPr/>
        </p:nvSpPr>
        <p:spPr>
          <a:xfrm>
            <a:off x="6370508" y="4214271"/>
            <a:ext cx="440666"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수정</a:t>
            </a:r>
          </a:p>
        </p:txBody>
      </p:sp>
      <p:cxnSp>
        <p:nvCxnSpPr>
          <p:cNvPr id="160" name="연결선: 꺾임 159"/>
          <p:cNvCxnSpPr>
            <a:cxnSpLocks/>
            <a:endCxn id="157" idx="3"/>
          </p:cNvCxnSpPr>
          <p:nvPr/>
        </p:nvCxnSpPr>
        <p:spPr>
          <a:xfrm rot="5400000">
            <a:off x="6790562" y="2941056"/>
            <a:ext cx="772956" cy="747712"/>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71" name="순서도: 연결자 170"/>
          <p:cNvSpPr/>
          <p:nvPr/>
        </p:nvSpPr>
        <p:spPr>
          <a:xfrm flipV="1">
            <a:off x="6363278" y="3971704"/>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72" name="직사각형 171"/>
          <p:cNvSpPr/>
          <p:nvPr/>
        </p:nvSpPr>
        <p:spPr>
          <a:xfrm>
            <a:off x="6423434" y="3917035"/>
            <a:ext cx="545621" cy="230832"/>
          </a:xfrm>
          <a:prstGeom prst="rect">
            <a:avLst/>
          </a:prstGeom>
        </p:spPr>
        <p:txBody>
          <a:bodyPr wrap="square">
            <a:spAutoFit/>
          </a:bodyPr>
          <a:lstStyle/>
          <a:p>
            <a:pPr lvl="0">
              <a:defRPr/>
            </a:pPr>
            <a:r>
              <a:rPr lang="en-US" altLang="ko-KR" sz="900" dirty="0"/>
              <a:t>step 1</a:t>
            </a:r>
          </a:p>
        </p:txBody>
      </p:sp>
      <p:sp>
        <p:nvSpPr>
          <p:cNvPr id="173" name="순서도: 연결자 172"/>
          <p:cNvSpPr/>
          <p:nvPr/>
        </p:nvSpPr>
        <p:spPr>
          <a:xfrm flipV="1">
            <a:off x="6359087" y="4601248"/>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74" name="직사각형 173"/>
          <p:cNvSpPr/>
          <p:nvPr/>
        </p:nvSpPr>
        <p:spPr>
          <a:xfrm>
            <a:off x="6435578" y="4533414"/>
            <a:ext cx="545621" cy="230832"/>
          </a:xfrm>
          <a:prstGeom prst="rect">
            <a:avLst/>
          </a:prstGeom>
        </p:spPr>
        <p:txBody>
          <a:bodyPr wrap="square">
            <a:spAutoFit/>
          </a:bodyPr>
          <a:lstStyle/>
          <a:p>
            <a:pPr lvl="0">
              <a:defRPr/>
            </a:pPr>
            <a:r>
              <a:rPr lang="en-US" altLang="ko-KR" sz="900" dirty="0"/>
              <a:t>step 4</a:t>
            </a:r>
          </a:p>
        </p:txBody>
      </p:sp>
      <p:sp>
        <p:nvSpPr>
          <p:cNvPr id="200" name="순서도: 문서 199"/>
          <p:cNvSpPr/>
          <p:nvPr/>
        </p:nvSpPr>
        <p:spPr>
          <a:xfrm>
            <a:off x="10714952" y="2767025"/>
            <a:ext cx="1124406"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freeTalkModify.jsp</a:t>
            </a:r>
            <a:endParaRPr lang="ko-KR" altLang="en-US" sz="900">
              <a:solidFill>
                <a:schemeClr val="tx1"/>
              </a:solidFill>
            </a:endParaRPr>
          </a:p>
        </p:txBody>
      </p:sp>
      <p:cxnSp>
        <p:nvCxnSpPr>
          <p:cNvPr id="201" name="연결선: 꺾임 200"/>
          <p:cNvCxnSpPr>
            <a:cxnSpLocks/>
            <a:stCxn id="173" idx="0"/>
            <a:endCxn id="235" idx="1"/>
          </p:cNvCxnSpPr>
          <p:nvPr/>
        </p:nvCxnSpPr>
        <p:spPr>
          <a:xfrm rot="5400000" flipH="1" flipV="1">
            <a:off x="7082488" y="1709270"/>
            <a:ext cx="2334646" cy="3661137"/>
          </a:xfrm>
          <a:prstGeom prst="bentConnector4">
            <a:avLst>
              <a:gd name="adj1" fmla="val -3039"/>
              <a:gd name="adj2" fmla="val 80965"/>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6" name="직선 화살표 연결선 205"/>
          <p:cNvCxnSpPr/>
          <p:nvPr/>
        </p:nvCxnSpPr>
        <p:spPr>
          <a:xfrm>
            <a:off x="11186235" y="306622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08" name="순서도: 데이터 207"/>
          <p:cNvSpPr/>
          <p:nvPr/>
        </p:nvSpPr>
        <p:spPr>
          <a:xfrm>
            <a:off x="10642405" y="3245133"/>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p:txBody>
      </p:sp>
      <p:cxnSp>
        <p:nvCxnSpPr>
          <p:cNvPr id="210" name="직선 화살표 연결선 209"/>
          <p:cNvCxnSpPr/>
          <p:nvPr/>
        </p:nvCxnSpPr>
        <p:spPr>
          <a:xfrm>
            <a:off x="11186235" y="354416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12" name="순서도: 처리 211"/>
          <p:cNvSpPr/>
          <p:nvPr/>
        </p:nvSpPr>
        <p:spPr>
          <a:xfrm>
            <a:off x="10689803" y="3745934"/>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수정 하기</a:t>
            </a:r>
          </a:p>
        </p:txBody>
      </p:sp>
      <p:cxnSp>
        <p:nvCxnSpPr>
          <p:cNvPr id="213" name="직선 화살표 연결선 212"/>
          <p:cNvCxnSpPr/>
          <p:nvPr/>
        </p:nvCxnSpPr>
        <p:spPr>
          <a:xfrm>
            <a:off x="11201523" y="404033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17" name="직사각형 216"/>
          <p:cNvSpPr/>
          <p:nvPr/>
        </p:nvSpPr>
        <p:spPr>
          <a:xfrm>
            <a:off x="9785854" y="3169533"/>
            <a:ext cx="1067872" cy="523220"/>
          </a:xfrm>
          <a:prstGeom prst="rect">
            <a:avLst/>
          </a:prstGeom>
        </p:spPr>
        <p:txBody>
          <a:bodyPr wrap="square">
            <a:spAutoFit/>
          </a:bodyPr>
          <a:lstStyle/>
          <a:p>
            <a:pPr marL="171450" lvl="0" indent="-171450">
              <a:buFont typeface="Arial"/>
              <a:buChar char="•"/>
              <a:defRPr/>
            </a:pPr>
            <a:r>
              <a:rPr lang="en-US" altLang="ko-KR" sz="700"/>
              <a:t>Input Information</a:t>
            </a:r>
          </a:p>
          <a:p>
            <a:pPr lvl="0">
              <a:defRPr/>
            </a:pPr>
            <a:r>
              <a:rPr lang="en-US" altLang="ko-KR" sz="700"/>
              <a:t>   - TITLE</a:t>
            </a:r>
          </a:p>
          <a:p>
            <a:pPr lvl="0">
              <a:defRPr/>
            </a:pPr>
            <a:r>
              <a:rPr lang="en-US" altLang="ko-KR" sz="700"/>
              <a:t>   - CONTENT</a:t>
            </a:r>
          </a:p>
          <a:p>
            <a:pPr lvl="0">
              <a:defRPr/>
            </a:pPr>
            <a:r>
              <a:rPr lang="en-US" altLang="ko-KR" sz="700"/>
              <a:t>   - FILE</a:t>
            </a:r>
          </a:p>
        </p:txBody>
      </p:sp>
      <p:sp>
        <p:nvSpPr>
          <p:cNvPr id="223" name="순서도: 처리 222"/>
          <p:cNvSpPr/>
          <p:nvPr/>
        </p:nvSpPr>
        <p:spPr>
          <a:xfrm>
            <a:off x="9742263" y="3745319"/>
            <a:ext cx="440666"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목록</a:t>
            </a:r>
          </a:p>
        </p:txBody>
      </p:sp>
      <p:cxnSp>
        <p:nvCxnSpPr>
          <p:cNvPr id="224" name="연결선: 꺾임 223"/>
          <p:cNvCxnSpPr>
            <a:cxnSpLocks/>
            <a:stCxn id="208" idx="4"/>
            <a:endCxn id="223" idx="0"/>
          </p:cNvCxnSpPr>
          <p:nvPr/>
        </p:nvCxnSpPr>
        <p:spPr>
          <a:xfrm rot="5400000">
            <a:off x="10457956" y="3048802"/>
            <a:ext cx="201158" cy="1191877"/>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29" name="순서도: 문서 228"/>
          <p:cNvSpPr/>
          <p:nvPr/>
        </p:nvSpPr>
        <p:spPr>
          <a:xfrm>
            <a:off x="9443190" y="4257288"/>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freeTalkList.jsp</a:t>
            </a:r>
            <a:endParaRPr lang="ko-KR" altLang="en-US" sz="900">
              <a:solidFill>
                <a:schemeClr val="tx1"/>
              </a:solidFill>
            </a:endParaRPr>
          </a:p>
        </p:txBody>
      </p:sp>
      <p:cxnSp>
        <p:nvCxnSpPr>
          <p:cNvPr id="240" name="직선 화살표 연결선 239"/>
          <p:cNvCxnSpPr/>
          <p:nvPr/>
        </p:nvCxnSpPr>
        <p:spPr>
          <a:xfrm>
            <a:off x="9962596" y="404112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45" name="직선 화살표 연결선 244"/>
          <p:cNvCxnSpPr/>
          <p:nvPr/>
        </p:nvCxnSpPr>
        <p:spPr>
          <a:xfrm>
            <a:off x="11155259" y="256985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46" name="직선 화살표 연결선 245"/>
          <p:cNvCxnSpPr/>
          <p:nvPr/>
        </p:nvCxnSpPr>
        <p:spPr>
          <a:xfrm>
            <a:off x="11212474" y="456865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50" name="직선 화살표 연결선 249"/>
          <p:cNvCxnSpPr/>
          <p:nvPr/>
        </p:nvCxnSpPr>
        <p:spPr>
          <a:xfrm>
            <a:off x="11245105" y="515320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252" name="그림 251" descr="모니터, 컴퓨터이(가) 표시된 사진  자동 생성된 설명"/>
          <p:cNvPicPr>
            <a:picLocks noChangeAspect="1"/>
          </p:cNvPicPr>
          <p:nvPr/>
        </p:nvPicPr>
        <p:blipFill rotWithShape="1">
          <a:blip r:embed="rId3"/>
          <a:stretch>
            <a:fillRect/>
          </a:stretch>
        </p:blipFill>
        <p:spPr>
          <a:xfrm>
            <a:off x="9739153" y="4776022"/>
            <a:ext cx="409055" cy="409055"/>
          </a:xfrm>
          <a:prstGeom prst="rect">
            <a:avLst/>
          </a:prstGeom>
        </p:spPr>
      </p:pic>
      <p:cxnSp>
        <p:nvCxnSpPr>
          <p:cNvPr id="253" name="직선 화살표 연결선 252"/>
          <p:cNvCxnSpPr/>
          <p:nvPr/>
        </p:nvCxnSpPr>
        <p:spPr>
          <a:xfrm>
            <a:off x="10130365" y="4903365"/>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54" name="직선 화살표 연결선 253"/>
          <p:cNvCxnSpPr/>
          <p:nvPr/>
        </p:nvCxnSpPr>
        <p:spPr>
          <a:xfrm flipH="1">
            <a:off x="10119573" y="5028901"/>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55" name="직사각형 254"/>
          <p:cNvSpPr/>
          <p:nvPr/>
        </p:nvSpPr>
        <p:spPr>
          <a:xfrm>
            <a:off x="9330408" y="5052621"/>
            <a:ext cx="1206601" cy="184666"/>
          </a:xfrm>
          <a:prstGeom prst="rect">
            <a:avLst/>
          </a:prstGeom>
        </p:spPr>
        <p:txBody>
          <a:bodyPr wrap="square">
            <a:spAutoFit/>
          </a:bodyPr>
          <a:lstStyle/>
          <a:p>
            <a:pPr lvl="0">
              <a:defRPr/>
            </a:pPr>
            <a:r>
              <a:rPr lang="en-US" altLang="ko-KR" sz="600" dirty="0"/>
              <a:t>TABLE_BOARD_FREETALK</a:t>
            </a:r>
          </a:p>
        </p:txBody>
      </p:sp>
      <p:pic>
        <p:nvPicPr>
          <p:cNvPr id="263" name="그림 262" descr="모니터, 컴퓨터이(가) 표시된 사진  자동 생성된 설명"/>
          <p:cNvPicPr>
            <a:picLocks noChangeAspect="1"/>
          </p:cNvPicPr>
          <p:nvPr/>
        </p:nvPicPr>
        <p:blipFill rotWithShape="1">
          <a:blip r:embed="rId3"/>
          <a:stretch>
            <a:fillRect/>
          </a:stretch>
        </p:blipFill>
        <p:spPr>
          <a:xfrm>
            <a:off x="9407962" y="4782665"/>
            <a:ext cx="409055" cy="409055"/>
          </a:xfrm>
          <a:prstGeom prst="rect">
            <a:avLst/>
          </a:prstGeom>
        </p:spPr>
      </p:pic>
      <p:sp>
        <p:nvSpPr>
          <p:cNvPr id="264" name="직사각형 263"/>
          <p:cNvSpPr/>
          <p:nvPr/>
        </p:nvSpPr>
        <p:spPr>
          <a:xfrm>
            <a:off x="9325874" y="5154241"/>
            <a:ext cx="1206601" cy="184666"/>
          </a:xfrm>
          <a:prstGeom prst="rect">
            <a:avLst/>
          </a:prstGeom>
        </p:spPr>
        <p:txBody>
          <a:bodyPr wrap="square">
            <a:spAutoFit/>
          </a:bodyPr>
          <a:lstStyle/>
          <a:p>
            <a:pPr lvl="0">
              <a:defRPr/>
            </a:pPr>
            <a:r>
              <a:rPr lang="en-US" altLang="ko-KR" sz="600" dirty="0"/>
              <a:t>TABLE_FILES_FREETALK</a:t>
            </a:r>
          </a:p>
        </p:txBody>
      </p:sp>
      <p:sp>
        <p:nvSpPr>
          <p:cNvPr id="265" name="순서도: 연결자 264"/>
          <p:cNvSpPr/>
          <p:nvPr/>
        </p:nvSpPr>
        <p:spPr>
          <a:xfrm flipV="1">
            <a:off x="11184038" y="5390243"/>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266" name="직사각형 265"/>
          <p:cNvSpPr/>
          <p:nvPr/>
        </p:nvSpPr>
        <p:spPr>
          <a:xfrm>
            <a:off x="11258811" y="5327784"/>
            <a:ext cx="545621" cy="230832"/>
          </a:xfrm>
          <a:prstGeom prst="rect">
            <a:avLst/>
          </a:prstGeom>
        </p:spPr>
        <p:txBody>
          <a:bodyPr wrap="square">
            <a:spAutoFit/>
          </a:bodyPr>
          <a:lstStyle/>
          <a:p>
            <a:pPr lvl="0">
              <a:defRPr/>
            </a:pPr>
            <a:r>
              <a:rPr lang="en-US" altLang="ko-KR" sz="900" dirty="0"/>
              <a:t>step 3</a:t>
            </a:r>
          </a:p>
        </p:txBody>
      </p:sp>
      <p:sp>
        <p:nvSpPr>
          <p:cNvPr id="267" name="순서도: 연결자 266"/>
          <p:cNvSpPr/>
          <p:nvPr/>
        </p:nvSpPr>
        <p:spPr>
          <a:xfrm flipV="1">
            <a:off x="5216279" y="4915959"/>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268" name="직사각형 267"/>
          <p:cNvSpPr/>
          <p:nvPr/>
        </p:nvSpPr>
        <p:spPr>
          <a:xfrm>
            <a:off x="5276435" y="4861290"/>
            <a:ext cx="545621" cy="230832"/>
          </a:xfrm>
          <a:prstGeom prst="rect">
            <a:avLst/>
          </a:prstGeom>
        </p:spPr>
        <p:txBody>
          <a:bodyPr wrap="square">
            <a:spAutoFit/>
          </a:bodyPr>
          <a:lstStyle/>
          <a:p>
            <a:pPr lvl="0">
              <a:defRPr/>
            </a:pPr>
            <a:r>
              <a:rPr lang="en-US" altLang="ko-KR" sz="900"/>
              <a:t>step 1</a:t>
            </a:r>
          </a:p>
        </p:txBody>
      </p:sp>
      <p:sp>
        <p:nvSpPr>
          <p:cNvPr id="113" name="직사각형 112">
            <a:extLst>
              <a:ext uri="{FF2B5EF4-FFF2-40B4-BE49-F238E27FC236}">
                <a16:creationId xmlns:a16="http://schemas.microsoft.com/office/drawing/2014/main" id="{EEAE4BC2-B120-453E-BE4D-4FE9E2E40E6D}"/>
              </a:ext>
            </a:extLst>
          </p:cNvPr>
          <p:cNvSpPr/>
          <p:nvPr/>
        </p:nvSpPr>
        <p:spPr>
          <a:xfrm>
            <a:off x="1447542" y="3078910"/>
            <a:ext cx="704039" cy="215444"/>
          </a:xfrm>
          <a:prstGeom prst="rect">
            <a:avLst/>
          </a:prstGeom>
        </p:spPr>
        <p:txBody>
          <a:bodyPr wrap="none">
            <a:spAutoFit/>
          </a:bodyPr>
          <a:lstStyle/>
          <a:p>
            <a:pPr lvl="0">
              <a:defRPr/>
            </a:pPr>
            <a:r>
              <a:rPr lang="en-US" altLang="ko-KR" sz="800" dirty="0"/>
              <a:t>list == null</a:t>
            </a:r>
            <a:endParaRPr lang="ko-KR" altLang="en-US" sz="800" dirty="0"/>
          </a:p>
        </p:txBody>
      </p:sp>
      <p:sp>
        <p:nvSpPr>
          <p:cNvPr id="114" name="순서도: 문서 113">
            <a:extLst>
              <a:ext uri="{FF2B5EF4-FFF2-40B4-BE49-F238E27FC236}">
                <a16:creationId xmlns:a16="http://schemas.microsoft.com/office/drawing/2014/main" id="{AA8AE546-E76C-4577-B4AE-0E6DA8F4D2FB}"/>
              </a:ext>
            </a:extLst>
          </p:cNvPr>
          <p:cNvSpPr/>
          <p:nvPr/>
        </p:nvSpPr>
        <p:spPr>
          <a:xfrm>
            <a:off x="1985119" y="2679757"/>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freeTalkList.jsp</a:t>
            </a:r>
            <a:endParaRPr lang="ko-KR" altLang="en-US" sz="900" dirty="0">
              <a:solidFill>
                <a:schemeClr val="tx1"/>
              </a:solidFill>
            </a:endParaRPr>
          </a:p>
        </p:txBody>
      </p:sp>
      <p:cxnSp>
        <p:nvCxnSpPr>
          <p:cNvPr id="115" name="직선 화살표 연결선 114">
            <a:extLst>
              <a:ext uri="{FF2B5EF4-FFF2-40B4-BE49-F238E27FC236}">
                <a16:creationId xmlns:a16="http://schemas.microsoft.com/office/drawing/2014/main" id="{E4FFCF42-094F-40B7-85BB-A3C40F4D18BA}"/>
              </a:ext>
            </a:extLst>
          </p:cNvPr>
          <p:cNvCxnSpPr/>
          <p:nvPr/>
        </p:nvCxnSpPr>
        <p:spPr>
          <a:xfrm>
            <a:off x="2510177" y="247313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413583B-B9A7-4530-8059-2B144AD982D7}"/>
              </a:ext>
            </a:extLst>
          </p:cNvPr>
          <p:cNvCxnSpPr/>
          <p:nvPr/>
        </p:nvCxnSpPr>
        <p:spPr>
          <a:xfrm>
            <a:off x="2510178" y="295956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C4CDEDDD-F1D3-45F5-9502-190BB16DBC04}"/>
              </a:ext>
            </a:extLst>
          </p:cNvPr>
          <p:cNvCxnSpPr/>
          <p:nvPr/>
        </p:nvCxnSpPr>
        <p:spPr>
          <a:xfrm>
            <a:off x="2534854" y="3339928"/>
            <a:ext cx="0" cy="476894"/>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2" name="연결선: 꺾임 121">
            <a:extLst>
              <a:ext uri="{FF2B5EF4-FFF2-40B4-BE49-F238E27FC236}">
                <a16:creationId xmlns:a16="http://schemas.microsoft.com/office/drawing/2014/main" id="{BD58034E-040D-479E-A529-6FA2966E7260}"/>
              </a:ext>
            </a:extLst>
          </p:cNvPr>
          <p:cNvCxnSpPr>
            <a:cxnSpLocks/>
            <a:stCxn id="129" idx="1"/>
            <a:endCxn id="128" idx="0"/>
          </p:cNvCxnSpPr>
          <p:nvPr/>
        </p:nvCxnSpPr>
        <p:spPr>
          <a:xfrm rot="10800000" flipV="1">
            <a:off x="1864832" y="3298074"/>
            <a:ext cx="188083" cy="198613"/>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6" name="직사각형 125">
            <a:extLst>
              <a:ext uri="{FF2B5EF4-FFF2-40B4-BE49-F238E27FC236}">
                <a16:creationId xmlns:a16="http://schemas.microsoft.com/office/drawing/2014/main" id="{47ED76D3-F2EB-4303-90C6-9254107399D7}"/>
              </a:ext>
            </a:extLst>
          </p:cNvPr>
          <p:cNvSpPr/>
          <p:nvPr/>
        </p:nvSpPr>
        <p:spPr>
          <a:xfrm>
            <a:off x="2534854" y="3470587"/>
            <a:ext cx="662361" cy="215444"/>
          </a:xfrm>
          <a:prstGeom prst="rect">
            <a:avLst/>
          </a:prstGeom>
        </p:spPr>
        <p:txBody>
          <a:bodyPr wrap="none">
            <a:spAutoFit/>
          </a:bodyPr>
          <a:lstStyle/>
          <a:p>
            <a:pPr lvl="0">
              <a:defRPr/>
            </a:pPr>
            <a:r>
              <a:rPr lang="en-US" altLang="ko-KR" sz="800" dirty="0"/>
              <a:t>list != null</a:t>
            </a:r>
            <a:endParaRPr lang="ko-KR" altLang="en-US" sz="800" dirty="0"/>
          </a:p>
        </p:txBody>
      </p:sp>
      <p:sp>
        <p:nvSpPr>
          <p:cNvPr id="128" name="순서도: 처리 127">
            <a:extLst>
              <a:ext uri="{FF2B5EF4-FFF2-40B4-BE49-F238E27FC236}">
                <a16:creationId xmlns:a16="http://schemas.microsoft.com/office/drawing/2014/main" id="{6FBE94A7-5823-4B1A-A360-DD54F7C9BDAE}"/>
              </a:ext>
            </a:extLst>
          </p:cNvPr>
          <p:cNvSpPr/>
          <p:nvPr/>
        </p:nvSpPr>
        <p:spPr>
          <a:xfrm>
            <a:off x="1244089" y="3496688"/>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700">
                <a:solidFill>
                  <a:schemeClr val="tx1"/>
                </a:solidFill>
              </a:rPr>
              <a:t>등록된 게시물이 없습니다</a:t>
            </a:r>
            <a:r>
              <a:rPr lang="en-US" altLang="ko-KR" sz="700">
                <a:solidFill>
                  <a:schemeClr val="tx1"/>
                </a:solidFill>
              </a:rPr>
              <a:t>.</a:t>
            </a:r>
            <a:endParaRPr lang="ko-KR" altLang="en-US" sz="700">
              <a:solidFill>
                <a:schemeClr val="tx1"/>
              </a:solidFill>
            </a:endParaRPr>
          </a:p>
        </p:txBody>
      </p:sp>
      <p:sp>
        <p:nvSpPr>
          <p:cNvPr id="129" name="순서도: 판단 128">
            <a:extLst>
              <a:ext uri="{FF2B5EF4-FFF2-40B4-BE49-F238E27FC236}">
                <a16:creationId xmlns:a16="http://schemas.microsoft.com/office/drawing/2014/main" id="{8208896E-96A5-4928-92DF-256FEDBDB841}"/>
              </a:ext>
            </a:extLst>
          </p:cNvPr>
          <p:cNvSpPr/>
          <p:nvPr/>
        </p:nvSpPr>
        <p:spPr>
          <a:xfrm>
            <a:off x="2052914" y="3152624"/>
            <a:ext cx="963880" cy="29090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List</a:t>
            </a:r>
          </a:p>
        </p:txBody>
      </p:sp>
      <p:sp>
        <p:nvSpPr>
          <p:cNvPr id="130" name="순서도: 판단 129">
            <a:extLst>
              <a:ext uri="{FF2B5EF4-FFF2-40B4-BE49-F238E27FC236}">
                <a16:creationId xmlns:a16="http://schemas.microsoft.com/office/drawing/2014/main" id="{6694E5EC-0686-40E1-B691-D432676E08B3}"/>
              </a:ext>
            </a:extLst>
          </p:cNvPr>
          <p:cNvSpPr/>
          <p:nvPr/>
        </p:nvSpPr>
        <p:spPr>
          <a:xfrm>
            <a:off x="1512674" y="2088966"/>
            <a:ext cx="1995005"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FreeBoardListOkAction.java</a:t>
            </a:r>
            <a:endParaRPr lang="ko-KR" altLang="en-US" sz="800" dirty="0">
              <a:solidFill>
                <a:schemeClr val="tx1"/>
              </a:solidFill>
            </a:endParaRPr>
          </a:p>
        </p:txBody>
      </p:sp>
      <p:sp>
        <p:nvSpPr>
          <p:cNvPr id="131" name="직사각형 130">
            <a:extLst>
              <a:ext uri="{FF2B5EF4-FFF2-40B4-BE49-F238E27FC236}">
                <a16:creationId xmlns:a16="http://schemas.microsoft.com/office/drawing/2014/main" id="{01416D52-951E-4A53-8AEF-8E3EEFEBA6AA}"/>
              </a:ext>
            </a:extLst>
          </p:cNvPr>
          <p:cNvSpPr/>
          <p:nvPr/>
        </p:nvSpPr>
        <p:spPr>
          <a:xfrm>
            <a:off x="2462853" y="2450783"/>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35" name="순서도: 문서 134">
            <a:extLst>
              <a:ext uri="{FF2B5EF4-FFF2-40B4-BE49-F238E27FC236}">
                <a16:creationId xmlns:a16="http://schemas.microsoft.com/office/drawing/2014/main" id="{B9B2488D-A23E-4583-8288-5532869278E2}"/>
              </a:ext>
            </a:extLst>
          </p:cNvPr>
          <p:cNvSpPr/>
          <p:nvPr/>
        </p:nvSpPr>
        <p:spPr>
          <a:xfrm>
            <a:off x="909055" y="2672321"/>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cxnSp>
        <p:nvCxnSpPr>
          <p:cNvPr id="138" name="연결선: 꺾임 137">
            <a:extLst>
              <a:ext uri="{FF2B5EF4-FFF2-40B4-BE49-F238E27FC236}">
                <a16:creationId xmlns:a16="http://schemas.microsoft.com/office/drawing/2014/main" id="{821DCCCA-0E41-4C84-9B4C-D045DD83A0B9}"/>
              </a:ext>
            </a:extLst>
          </p:cNvPr>
          <p:cNvCxnSpPr>
            <a:cxnSpLocks/>
            <a:stCxn id="130" idx="2"/>
            <a:endCxn id="135" idx="0"/>
          </p:cNvCxnSpPr>
          <p:nvPr/>
        </p:nvCxnSpPr>
        <p:spPr>
          <a:xfrm rot="5400000">
            <a:off x="1858927" y="2021070"/>
            <a:ext cx="205435" cy="1097066"/>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6" name="직사각형 145">
            <a:extLst>
              <a:ext uri="{FF2B5EF4-FFF2-40B4-BE49-F238E27FC236}">
                <a16:creationId xmlns:a16="http://schemas.microsoft.com/office/drawing/2014/main" id="{9EB3FBDE-6460-4D72-9A09-0FD9119CBC9D}"/>
              </a:ext>
            </a:extLst>
          </p:cNvPr>
          <p:cNvSpPr/>
          <p:nvPr/>
        </p:nvSpPr>
        <p:spPr>
          <a:xfrm>
            <a:off x="1740213" y="2374901"/>
            <a:ext cx="343364" cy="215444"/>
          </a:xfrm>
          <a:prstGeom prst="rect">
            <a:avLst/>
          </a:prstGeom>
        </p:spPr>
        <p:txBody>
          <a:bodyPr wrap="none">
            <a:spAutoFit/>
          </a:bodyPr>
          <a:lstStyle/>
          <a:p>
            <a:pPr lvl="0">
              <a:defRPr/>
            </a:pPr>
            <a:r>
              <a:rPr lang="en-US" altLang="ko-KR" sz="800" dirty="0"/>
              <a:t>NO</a:t>
            </a:r>
            <a:endParaRPr lang="ko-KR" altLang="en-US" sz="800" dirty="0"/>
          </a:p>
        </p:txBody>
      </p:sp>
      <p:pic>
        <p:nvPicPr>
          <p:cNvPr id="165" name="그림 164" descr="모니터, 컴퓨터이(가) 표시된 사진  자동 생성된 설명">
            <a:extLst>
              <a:ext uri="{FF2B5EF4-FFF2-40B4-BE49-F238E27FC236}">
                <a16:creationId xmlns:a16="http://schemas.microsoft.com/office/drawing/2014/main" id="{030A234E-2B5F-4E92-8A02-00112D089117}"/>
              </a:ext>
            </a:extLst>
          </p:cNvPr>
          <p:cNvPicPr>
            <a:picLocks noChangeAspect="1"/>
          </p:cNvPicPr>
          <p:nvPr/>
        </p:nvPicPr>
        <p:blipFill rotWithShape="1">
          <a:blip r:embed="rId3"/>
          <a:stretch>
            <a:fillRect/>
          </a:stretch>
        </p:blipFill>
        <p:spPr>
          <a:xfrm>
            <a:off x="885007" y="2084920"/>
            <a:ext cx="409055" cy="409055"/>
          </a:xfrm>
          <a:prstGeom prst="rect">
            <a:avLst/>
          </a:prstGeom>
        </p:spPr>
      </p:pic>
      <p:cxnSp>
        <p:nvCxnSpPr>
          <p:cNvPr id="166" name="직선 화살표 연결선 165">
            <a:extLst>
              <a:ext uri="{FF2B5EF4-FFF2-40B4-BE49-F238E27FC236}">
                <a16:creationId xmlns:a16="http://schemas.microsoft.com/office/drawing/2014/main" id="{45B51181-1CDB-4B12-B8FA-55B476D39214}"/>
              </a:ext>
            </a:extLst>
          </p:cNvPr>
          <p:cNvCxnSpPr/>
          <p:nvPr/>
        </p:nvCxnSpPr>
        <p:spPr>
          <a:xfrm>
            <a:off x="1276219" y="2212263"/>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7" name="직선 화살표 연결선 166">
            <a:extLst>
              <a:ext uri="{FF2B5EF4-FFF2-40B4-BE49-F238E27FC236}">
                <a16:creationId xmlns:a16="http://schemas.microsoft.com/office/drawing/2014/main" id="{546CA4D8-EEEA-4B4B-878E-E717F07A6C32}"/>
              </a:ext>
            </a:extLst>
          </p:cNvPr>
          <p:cNvCxnSpPr/>
          <p:nvPr/>
        </p:nvCxnSpPr>
        <p:spPr>
          <a:xfrm flipH="1">
            <a:off x="1265427" y="2337799"/>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68" name="직사각형 167">
            <a:extLst>
              <a:ext uri="{FF2B5EF4-FFF2-40B4-BE49-F238E27FC236}">
                <a16:creationId xmlns:a16="http://schemas.microsoft.com/office/drawing/2014/main" id="{A5E205A1-BBC4-4618-B8B5-EA7F2309B07F}"/>
              </a:ext>
            </a:extLst>
          </p:cNvPr>
          <p:cNvSpPr/>
          <p:nvPr/>
        </p:nvSpPr>
        <p:spPr>
          <a:xfrm>
            <a:off x="778518" y="2366225"/>
            <a:ext cx="1206601" cy="184666"/>
          </a:xfrm>
          <a:prstGeom prst="rect">
            <a:avLst/>
          </a:prstGeom>
        </p:spPr>
        <p:txBody>
          <a:bodyPr wrap="square">
            <a:spAutoFit/>
          </a:bodyPr>
          <a:lstStyle/>
          <a:p>
            <a:pPr lvl="0">
              <a:defRPr/>
            </a:pPr>
            <a:r>
              <a:rPr lang="en-US" altLang="ko-KR" sz="600" dirty="0"/>
              <a:t>TABLE_BOARD_FREETALK</a:t>
            </a:r>
          </a:p>
        </p:txBody>
      </p:sp>
      <p:sp>
        <p:nvSpPr>
          <p:cNvPr id="169" name="순서도: 판단 168">
            <a:extLst>
              <a:ext uri="{FF2B5EF4-FFF2-40B4-BE49-F238E27FC236}">
                <a16:creationId xmlns:a16="http://schemas.microsoft.com/office/drawing/2014/main" id="{09B84863-EE7C-45BA-BD7D-4CC18D6DAEBD}"/>
              </a:ext>
            </a:extLst>
          </p:cNvPr>
          <p:cNvSpPr/>
          <p:nvPr/>
        </p:nvSpPr>
        <p:spPr>
          <a:xfrm>
            <a:off x="4383477" y="4330457"/>
            <a:ext cx="1816602" cy="398256"/>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FreeBoardWriteOkAction.java</a:t>
            </a:r>
            <a:endParaRPr lang="ko-KR" altLang="en-US" sz="800" dirty="0">
              <a:solidFill>
                <a:schemeClr val="tx1"/>
              </a:solidFill>
            </a:endParaRPr>
          </a:p>
        </p:txBody>
      </p:sp>
      <p:sp>
        <p:nvSpPr>
          <p:cNvPr id="176" name="순서도: 판단 175">
            <a:extLst>
              <a:ext uri="{FF2B5EF4-FFF2-40B4-BE49-F238E27FC236}">
                <a16:creationId xmlns:a16="http://schemas.microsoft.com/office/drawing/2014/main" id="{FA9DD78C-A838-4B9A-B859-B4E947523ADD}"/>
              </a:ext>
            </a:extLst>
          </p:cNvPr>
          <p:cNvSpPr/>
          <p:nvPr/>
        </p:nvSpPr>
        <p:spPr>
          <a:xfrm>
            <a:off x="6965578" y="2062149"/>
            <a:ext cx="1797245"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FreeBoardViewAction.java</a:t>
            </a:r>
            <a:endParaRPr lang="ko-KR" altLang="en-US" sz="800" dirty="0">
              <a:solidFill>
                <a:schemeClr val="tx1"/>
              </a:solidFill>
            </a:endParaRPr>
          </a:p>
        </p:txBody>
      </p:sp>
      <p:sp>
        <p:nvSpPr>
          <p:cNvPr id="177" name="순서도: 문서 176">
            <a:extLst>
              <a:ext uri="{FF2B5EF4-FFF2-40B4-BE49-F238E27FC236}">
                <a16:creationId xmlns:a16="http://schemas.microsoft.com/office/drawing/2014/main" id="{FD620F5C-32F5-49E9-8353-1E03C937BAA6}"/>
              </a:ext>
            </a:extLst>
          </p:cNvPr>
          <p:cNvSpPr/>
          <p:nvPr/>
        </p:nvSpPr>
        <p:spPr>
          <a:xfrm>
            <a:off x="6285087" y="2642699"/>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cxnSp>
        <p:nvCxnSpPr>
          <p:cNvPr id="178" name="연결선: 꺾임 177">
            <a:extLst>
              <a:ext uri="{FF2B5EF4-FFF2-40B4-BE49-F238E27FC236}">
                <a16:creationId xmlns:a16="http://schemas.microsoft.com/office/drawing/2014/main" id="{7ED035D5-E8B3-439E-A0D1-1C07B86505FD}"/>
              </a:ext>
            </a:extLst>
          </p:cNvPr>
          <p:cNvCxnSpPr>
            <a:cxnSpLocks/>
            <a:stCxn id="176" idx="2"/>
            <a:endCxn id="177" idx="0"/>
          </p:cNvCxnSpPr>
          <p:nvPr/>
        </p:nvCxnSpPr>
        <p:spPr>
          <a:xfrm rot="5400000">
            <a:off x="7225357" y="2003855"/>
            <a:ext cx="202630" cy="1075058"/>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79" name="직사각형 178">
            <a:extLst>
              <a:ext uri="{FF2B5EF4-FFF2-40B4-BE49-F238E27FC236}">
                <a16:creationId xmlns:a16="http://schemas.microsoft.com/office/drawing/2014/main" id="{BA41F22C-4447-43DD-8E40-D681F43CCF84}"/>
              </a:ext>
            </a:extLst>
          </p:cNvPr>
          <p:cNvSpPr/>
          <p:nvPr/>
        </p:nvSpPr>
        <p:spPr>
          <a:xfrm>
            <a:off x="7121729" y="2327443"/>
            <a:ext cx="343364" cy="215444"/>
          </a:xfrm>
          <a:prstGeom prst="rect">
            <a:avLst/>
          </a:prstGeom>
        </p:spPr>
        <p:txBody>
          <a:bodyPr wrap="none">
            <a:spAutoFit/>
          </a:bodyPr>
          <a:lstStyle/>
          <a:p>
            <a:pPr lvl="0">
              <a:defRPr/>
            </a:pPr>
            <a:r>
              <a:rPr lang="en-US" altLang="ko-KR" sz="800" dirty="0"/>
              <a:t>NO</a:t>
            </a:r>
            <a:endParaRPr lang="ko-KR" altLang="en-US" sz="800" dirty="0"/>
          </a:p>
        </p:txBody>
      </p:sp>
      <p:cxnSp>
        <p:nvCxnSpPr>
          <p:cNvPr id="188" name="직선 화살표 연결선 187">
            <a:extLst>
              <a:ext uri="{FF2B5EF4-FFF2-40B4-BE49-F238E27FC236}">
                <a16:creationId xmlns:a16="http://schemas.microsoft.com/office/drawing/2014/main" id="{0E403D64-D55F-4B99-8045-BCEA34A36210}"/>
              </a:ext>
            </a:extLst>
          </p:cNvPr>
          <p:cNvCxnSpPr/>
          <p:nvPr/>
        </p:nvCxnSpPr>
        <p:spPr>
          <a:xfrm>
            <a:off x="7864200" y="245331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89" name="직사각형 188">
            <a:extLst>
              <a:ext uri="{FF2B5EF4-FFF2-40B4-BE49-F238E27FC236}">
                <a16:creationId xmlns:a16="http://schemas.microsoft.com/office/drawing/2014/main" id="{0C02D5FB-E5EE-451E-A0A8-9999CAFC808D}"/>
              </a:ext>
            </a:extLst>
          </p:cNvPr>
          <p:cNvSpPr/>
          <p:nvPr/>
        </p:nvSpPr>
        <p:spPr>
          <a:xfrm>
            <a:off x="7854079" y="2417748"/>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92" name="순서도: 판단 191">
            <a:extLst>
              <a:ext uri="{FF2B5EF4-FFF2-40B4-BE49-F238E27FC236}">
                <a16:creationId xmlns:a16="http://schemas.microsoft.com/office/drawing/2014/main" id="{3C0B3F2A-D841-4A13-AEBE-D74425A8E2FB}"/>
              </a:ext>
            </a:extLst>
          </p:cNvPr>
          <p:cNvSpPr/>
          <p:nvPr/>
        </p:nvSpPr>
        <p:spPr>
          <a:xfrm>
            <a:off x="7658882" y="3574680"/>
            <a:ext cx="1724398"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FileDownloadAction.java</a:t>
            </a:r>
            <a:endParaRPr lang="ko-KR" altLang="en-US" sz="800" dirty="0">
              <a:solidFill>
                <a:schemeClr val="tx1"/>
              </a:solidFill>
            </a:endParaRPr>
          </a:p>
        </p:txBody>
      </p:sp>
      <p:sp>
        <p:nvSpPr>
          <p:cNvPr id="193" name="직사각형 192">
            <a:extLst>
              <a:ext uri="{FF2B5EF4-FFF2-40B4-BE49-F238E27FC236}">
                <a16:creationId xmlns:a16="http://schemas.microsoft.com/office/drawing/2014/main" id="{0274849B-38B3-467F-AF42-D419B258743D}"/>
              </a:ext>
            </a:extLst>
          </p:cNvPr>
          <p:cNvSpPr/>
          <p:nvPr/>
        </p:nvSpPr>
        <p:spPr>
          <a:xfrm>
            <a:off x="8423534" y="2579598"/>
            <a:ext cx="732893" cy="215444"/>
          </a:xfrm>
          <a:prstGeom prst="rect">
            <a:avLst/>
          </a:prstGeom>
        </p:spPr>
        <p:txBody>
          <a:bodyPr wrap="none">
            <a:spAutoFit/>
          </a:bodyPr>
          <a:lstStyle/>
          <a:p>
            <a:pPr lvl="0">
              <a:defRPr/>
            </a:pPr>
            <a:r>
              <a:rPr lang="en-US" altLang="ko-KR" sz="800" dirty="0"/>
              <a:t>Files != null</a:t>
            </a:r>
            <a:endParaRPr lang="ko-KR" altLang="en-US" sz="800" dirty="0"/>
          </a:p>
        </p:txBody>
      </p:sp>
      <p:cxnSp>
        <p:nvCxnSpPr>
          <p:cNvPr id="194" name="연결선: 꺾임 193">
            <a:extLst>
              <a:ext uri="{FF2B5EF4-FFF2-40B4-BE49-F238E27FC236}">
                <a16:creationId xmlns:a16="http://schemas.microsoft.com/office/drawing/2014/main" id="{8F0FF04B-5C84-40E4-8D77-04C07118406A}"/>
              </a:ext>
            </a:extLst>
          </p:cNvPr>
          <p:cNvCxnSpPr>
            <a:cxnSpLocks/>
            <a:stCxn id="150" idx="3"/>
            <a:endCxn id="153" idx="0"/>
          </p:cNvCxnSpPr>
          <p:nvPr/>
        </p:nvCxnSpPr>
        <p:spPr>
          <a:xfrm>
            <a:off x="8377337" y="2795897"/>
            <a:ext cx="133191" cy="276613"/>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95" name="순서도: 연결자 194">
            <a:extLst>
              <a:ext uri="{FF2B5EF4-FFF2-40B4-BE49-F238E27FC236}">
                <a16:creationId xmlns:a16="http://schemas.microsoft.com/office/drawing/2014/main" id="{3C05877F-6D37-4865-8A3E-6FDC8AB1B7D6}"/>
              </a:ext>
            </a:extLst>
          </p:cNvPr>
          <p:cNvSpPr/>
          <p:nvPr/>
        </p:nvSpPr>
        <p:spPr>
          <a:xfrm flipV="1">
            <a:off x="6363278" y="5188147"/>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202" name="직사각형 201">
            <a:extLst>
              <a:ext uri="{FF2B5EF4-FFF2-40B4-BE49-F238E27FC236}">
                <a16:creationId xmlns:a16="http://schemas.microsoft.com/office/drawing/2014/main" id="{6D2DD887-7B7C-4BBF-81BE-0A23D7D2BD54}"/>
              </a:ext>
            </a:extLst>
          </p:cNvPr>
          <p:cNvSpPr/>
          <p:nvPr/>
        </p:nvSpPr>
        <p:spPr>
          <a:xfrm>
            <a:off x="6423434" y="5133478"/>
            <a:ext cx="545621" cy="230832"/>
          </a:xfrm>
          <a:prstGeom prst="rect">
            <a:avLst/>
          </a:prstGeom>
        </p:spPr>
        <p:txBody>
          <a:bodyPr wrap="square">
            <a:spAutoFit/>
          </a:bodyPr>
          <a:lstStyle/>
          <a:p>
            <a:pPr lvl="0">
              <a:defRPr/>
            </a:pPr>
            <a:r>
              <a:rPr lang="en-US" altLang="ko-KR" sz="900" dirty="0"/>
              <a:t>step 5</a:t>
            </a:r>
          </a:p>
        </p:txBody>
      </p:sp>
      <p:cxnSp>
        <p:nvCxnSpPr>
          <p:cNvPr id="203" name="직선 화살표 연결선 202">
            <a:extLst>
              <a:ext uri="{FF2B5EF4-FFF2-40B4-BE49-F238E27FC236}">
                <a16:creationId xmlns:a16="http://schemas.microsoft.com/office/drawing/2014/main" id="{C6DAAA23-C04D-481F-846D-C349E0B940AD}"/>
              </a:ext>
            </a:extLst>
          </p:cNvPr>
          <p:cNvCxnSpPr/>
          <p:nvPr/>
        </p:nvCxnSpPr>
        <p:spPr>
          <a:xfrm>
            <a:off x="8521081" y="396178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04" name="직사각형 203">
            <a:extLst>
              <a:ext uri="{FF2B5EF4-FFF2-40B4-BE49-F238E27FC236}">
                <a16:creationId xmlns:a16="http://schemas.microsoft.com/office/drawing/2014/main" id="{85088718-F08D-4BD0-B5AB-89B9BD896A20}"/>
              </a:ext>
            </a:extLst>
          </p:cNvPr>
          <p:cNvSpPr/>
          <p:nvPr/>
        </p:nvSpPr>
        <p:spPr>
          <a:xfrm>
            <a:off x="8488200" y="3937774"/>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205" name="순서도: 처리 204">
            <a:extLst>
              <a:ext uri="{FF2B5EF4-FFF2-40B4-BE49-F238E27FC236}">
                <a16:creationId xmlns:a16="http://schemas.microsoft.com/office/drawing/2014/main" id="{0FF28F86-D77B-4210-A017-06FBD7BE2BD5}"/>
              </a:ext>
            </a:extLst>
          </p:cNvPr>
          <p:cNvSpPr/>
          <p:nvPr/>
        </p:nvSpPr>
        <p:spPr>
          <a:xfrm>
            <a:off x="8009360" y="4170394"/>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dirty="0">
                <a:solidFill>
                  <a:schemeClr val="tx1"/>
                </a:solidFill>
              </a:rPr>
              <a:t>파일명</a:t>
            </a:r>
          </a:p>
        </p:txBody>
      </p:sp>
      <p:cxnSp>
        <p:nvCxnSpPr>
          <p:cNvPr id="207" name="연결선: 꺾임 206">
            <a:extLst>
              <a:ext uri="{FF2B5EF4-FFF2-40B4-BE49-F238E27FC236}">
                <a16:creationId xmlns:a16="http://schemas.microsoft.com/office/drawing/2014/main" id="{B615E1CA-0AC5-4FBD-98F9-4AEE1517AD52}"/>
              </a:ext>
            </a:extLst>
          </p:cNvPr>
          <p:cNvCxnSpPr>
            <a:cxnSpLocks/>
            <a:endCxn id="159" idx="3"/>
          </p:cNvCxnSpPr>
          <p:nvPr/>
        </p:nvCxnSpPr>
        <p:spPr>
          <a:xfrm rot="5400000">
            <a:off x="6461352" y="3278257"/>
            <a:ext cx="1433762" cy="734117"/>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9" name="연결선: 꺾임 208">
            <a:extLst>
              <a:ext uri="{FF2B5EF4-FFF2-40B4-BE49-F238E27FC236}">
                <a16:creationId xmlns:a16="http://schemas.microsoft.com/office/drawing/2014/main" id="{084284D3-5A92-49B7-ABA9-E590169202CA}"/>
              </a:ext>
            </a:extLst>
          </p:cNvPr>
          <p:cNvCxnSpPr>
            <a:cxnSpLocks/>
            <a:endCxn id="158" idx="3"/>
          </p:cNvCxnSpPr>
          <p:nvPr/>
        </p:nvCxnSpPr>
        <p:spPr>
          <a:xfrm rot="5400000">
            <a:off x="6164468" y="3579579"/>
            <a:ext cx="2020067" cy="741582"/>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22" name="연결선: 꺾임 221">
            <a:extLst>
              <a:ext uri="{FF2B5EF4-FFF2-40B4-BE49-F238E27FC236}">
                <a16:creationId xmlns:a16="http://schemas.microsoft.com/office/drawing/2014/main" id="{08273B7C-6037-439C-9686-B68583E3B7C5}"/>
              </a:ext>
            </a:extLst>
          </p:cNvPr>
          <p:cNvCxnSpPr>
            <a:cxnSpLocks/>
            <a:endCxn id="225" idx="0"/>
          </p:cNvCxnSpPr>
          <p:nvPr/>
        </p:nvCxnSpPr>
        <p:spPr>
          <a:xfrm rot="5400000">
            <a:off x="7587687" y="4283823"/>
            <a:ext cx="1237423" cy="627701"/>
          </a:xfrm>
          <a:prstGeom prst="bentConnector3">
            <a:avLst>
              <a:gd name="adj1" fmla="val 3624"/>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25" name="순서도: 처리 224">
            <a:extLst>
              <a:ext uri="{FF2B5EF4-FFF2-40B4-BE49-F238E27FC236}">
                <a16:creationId xmlns:a16="http://schemas.microsoft.com/office/drawing/2014/main" id="{B622960D-180A-45EB-93E1-D4482F23034E}"/>
              </a:ext>
            </a:extLst>
          </p:cNvPr>
          <p:cNvSpPr/>
          <p:nvPr/>
        </p:nvSpPr>
        <p:spPr>
          <a:xfrm>
            <a:off x="7361560" y="5216385"/>
            <a:ext cx="1061974"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FileDownload.bo</a:t>
            </a:r>
            <a:endParaRPr lang="ko-KR" altLang="en-US" sz="900" dirty="0">
              <a:solidFill>
                <a:schemeClr val="tx1"/>
              </a:solidFill>
            </a:endParaRPr>
          </a:p>
        </p:txBody>
      </p:sp>
      <p:sp>
        <p:nvSpPr>
          <p:cNvPr id="230" name="직사각형 229">
            <a:extLst>
              <a:ext uri="{FF2B5EF4-FFF2-40B4-BE49-F238E27FC236}">
                <a16:creationId xmlns:a16="http://schemas.microsoft.com/office/drawing/2014/main" id="{304BBDA3-25DD-41D9-9A44-6CF83C2A4EC8}"/>
              </a:ext>
            </a:extLst>
          </p:cNvPr>
          <p:cNvSpPr/>
          <p:nvPr/>
        </p:nvSpPr>
        <p:spPr>
          <a:xfrm>
            <a:off x="7770832" y="3813720"/>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235" name="순서도: 판단 234">
            <a:extLst>
              <a:ext uri="{FF2B5EF4-FFF2-40B4-BE49-F238E27FC236}">
                <a16:creationId xmlns:a16="http://schemas.microsoft.com/office/drawing/2014/main" id="{3FD94FD5-3D01-4F50-AFE1-89C5096A1DBB}"/>
              </a:ext>
            </a:extLst>
          </p:cNvPr>
          <p:cNvSpPr/>
          <p:nvPr/>
        </p:nvSpPr>
        <p:spPr>
          <a:xfrm>
            <a:off x="10080380" y="2183556"/>
            <a:ext cx="2041514"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FreeBoardModifyAction.java</a:t>
            </a:r>
            <a:endParaRPr lang="ko-KR" altLang="en-US" sz="800" dirty="0">
              <a:solidFill>
                <a:schemeClr val="tx1"/>
              </a:solidFill>
            </a:endParaRPr>
          </a:p>
        </p:txBody>
      </p:sp>
      <p:sp>
        <p:nvSpPr>
          <p:cNvPr id="243" name="순서도: 문서 242">
            <a:extLst>
              <a:ext uri="{FF2B5EF4-FFF2-40B4-BE49-F238E27FC236}">
                <a16:creationId xmlns:a16="http://schemas.microsoft.com/office/drawing/2014/main" id="{F9DA15D8-D8C6-48BA-9AD2-D82C3BDEBED5}"/>
              </a:ext>
            </a:extLst>
          </p:cNvPr>
          <p:cNvSpPr/>
          <p:nvPr/>
        </p:nvSpPr>
        <p:spPr>
          <a:xfrm>
            <a:off x="9418732" y="2801532"/>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cxnSp>
        <p:nvCxnSpPr>
          <p:cNvPr id="244" name="연결선: 꺾임 243">
            <a:extLst>
              <a:ext uri="{FF2B5EF4-FFF2-40B4-BE49-F238E27FC236}">
                <a16:creationId xmlns:a16="http://schemas.microsoft.com/office/drawing/2014/main" id="{060B78D1-0878-4FB3-B80E-B7C3792564DE}"/>
              </a:ext>
            </a:extLst>
          </p:cNvPr>
          <p:cNvCxnSpPr>
            <a:cxnSpLocks/>
          </p:cNvCxnSpPr>
          <p:nvPr/>
        </p:nvCxnSpPr>
        <p:spPr>
          <a:xfrm rot="10800000" flipV="1">
            <a:off x="9894937" y="2606732"/>
            <a:ext cx="1250379" cy="217108"/>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47" name="직사각형 246">
            <a:extLst>
              <a:ext uri="{FF2B5EF4-FFF2-40B4-BE49-F238E27FC236}">
                <a16:creationId xmlns:a16="http://schemas.microsoft.com/office/drawing/2014/main" id="{52CCB80A-BF7A-4CCE-8489-2F188E63A829}"/>
              </a:ext>
            </a:extLst>
          </p:cNvPr>
          <p:cNvSpPr/>
          <p:nvPr/>
        </p:nvSpPr>
        <p:spPr>
          <a:xfrm>
            <a:off x="10406805" y="2442203"/>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248" name="직사각형 247">
            <a:extLst>
              <a:ext uri="{FF2B5EF4-FFF2-40B4-BE49-F238E27FC236}">
                <a16:creationId xmlns:a16="http://schemas.microsoft.com/office/drawing/2014/main" id="{7E4A369B-05DE-4556-8346-B26027CE5D74}"/>
              </a:ext>
            </a:extLst>
          </p:cNvPr>
          <p:cNvSpPr/>
          <p:nvPr/>
        </p:nvSpPr>
        <p:spPr>
          <a:xfrm>
            <a:off x="11125937" y="2531705"/>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251" name="순서도: 판단 250">
            <a:extLst>
              <a:ext uri="{FF2B5EF4-FFF2-40B4-BE49-F238E27FC236}">
                <a16:creationId xmlns:a16="http://schemas.microsoft.com/office/drawing/2014/main" id="{39DC5A8C-59EA-47AF-822C-484656B6F100}"/>
              </a:ext>
            </a:extLst>
          </p:cNvPr>
          <p:cNvSpPr/>
          <p:nvPr/>
        </p:nvSpPr>
        <p:spPr>
          <a:xfrm>
            <a:off x="10446466" y="4231358"/>
            <a:ext cx="1499551"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modifyForm.submit</a:t>
            </a:r>
            <a:r>
              <a:rPr lang="en-US" altLang="ko-KR" sz="800" dirty="0">
                <a:solidFill>
                  <a:schemeClr val="tx1"/>
                </a:solidFill>
              </a:rPr>
              <a:t>()</a:t>
            </a:r>
            <a:endParaRPr lang="ko-KR" altLang="en-US" sz="800" dirty="0">
              <a:solidFill>
                <a:schemeClr val="tx1"/>
              </a:solidFill>
            </a:endParaRPr>
          </a:p>
        </p:txBody>
      </p:sp>
      <p:cxnSp>
        <p:nvCxnSpPr>
          <p:cNvPr id="262" name="연결선: 꺾임 261">
            <a:extLst>
              <a:ext uri="{FF2B5EF4-FFF2-40B4-BE49-F238E27FC236}">
                <a16:creationId xmlns:a16="http://schemas.microsoft.com/office/drawing/2014/main" id="{BB64084B-2A18-4EE3-81A9-41F3273AEB6E}"/>
              </a:ext>
            </a:extLst>
          </p:cNvPr>
          <p:cNvCxnSpPr>
            <a:cxnSpLocks/>
            <a:stCxn id="251" idx="3"/>
            <a:endCxn id="208" idx="5"/>
          </p:cNvCxnSpPr>
          <p:nvPr/>
        </p:nvCxnSpPr>
        <p:spPr>
          <a:xfrm flipH="1" flipV="1">
            <a:off x="11564127" y="3394647"/>
            <a:ext cx="381890" cy="1025671"/>
          </a:xfrm>
          <a:prstGeom prst="bentConnector3">
            <a:avLst>
              <a:gd name="adj1" fmla="val -28485"/>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69" name="직사각형 268">
            <a:extLst>
              <a:ext uri="{FF2B5EF4-FFF2-40B4-BE49-F238E27FC236}">
                <a16:creationId xmlns:a16="http://schemas.microsoft.com/office/drawing/2014/main" id="{CD929874-BACD-4AAC-9093-B760D422EB7E}"/>
              </a:ext>
            </a:extLst>
          </p:cNvPr>
          <p:cNvSpPr/>
          <p:nvPr/>
        </p:nvSpPr>
        <p:spPr>
          <a:xfrm>
            <a:off x="11685674" y="4144254"/>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270" name="직사각형 269">
            <a:extLst>
              <a:ext uri="{FF2B5EF4-FFF2-40B4-BE49-F238E27FC236}">
                <a16:creationId xmlns:a16="http://schemas.microsoft.com/office/drawing/2014/main" id="{1A00FACD-9164-4057-A60E-907EEA520856}"/>
              </a:ext>
            </a:extLst>
          </p:cNvPr>
          <p:cNvSpPr/>
          <p:nvPr/>
        </p:nvSpPr>
        <p:spPr>
          <a:xfrm>
            <a:off x="11157387" y="4576065"/>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273" name="순서도: 판단 272">
            <a:extLst>
              <a:ext uri="{FF2B5EF4-FFF2-40B4-BE49-F238E27FC236}">
                <a16:creationId xmlns:a16="http://schemas.microsoft.com/office/drawing/2014/main" id="{3EF624B4-AAA0-480E-9E3A-147FE4316647}"/>
              </a:ext>
            </a:extLst>
          </p:cNvPr>
          <p:cNvSpPr/>
          <p:nvPr/>
        </p:nvSpPr>
        <p:spPr>
          <a:xfrm>
            <a:off x="10359424" y="4775283"/>
            <a:ext cx="1771362"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700" dirty="0">
                <a:solidFill>
                  <a:schemeClr val="tx1"/>
                </a:solidFill>
              </a:rPr>
              <a:t>FreeBoardModifyOkAction.java</a:t>
            </a:r>
            <a:endParaRPr lang="ko-KR" altLang="en-US" sz="700" dirty="0">
              <a:solidFill>
                <a:schemeClr val="tx1"/>
              </a:solidFill>
            </a:endParaRPr>
          </a:p>
        </p:txBody>
      </p:sp>
      <p:sp>
        <p:nvSpPr>
          <p:cNvPr id="274" name="직사각형 273">
            <a:extLst>
              <a:ext uri="{FF2B5EF4-FFF2-40B4-BE49-F238E27FC236}">
                <a16:creationId xmlns:a16="http://schemas.microsoft.com/office/drawing/2014/main" id="{A3EA9A3F-90A0-4857-A8C4-6A9B24EC4523}"/>
              </a:ext>
            </a:extLst>
          </p:cNvPr>
          <p:cNvSpPr/>
          <p:nvPr/>
        </p:nvSpPr>
        <p:spPr>
          <a:xfrm>
            <a:off x="11228147" y="5138088"/>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275" name="직사각형 274">
            <a:extLst>
              <a:ext uri="{FF2B5EF4-FFF2-40B4-BE49-F238E27FC236}">
                <a16:creationId xmlns:a16="http://schemas.microsoft.com/office/drawing/2014/main" id="{F1A3469F-10DB-4A6C-9DEA-C3C662FFDB36}"/>
              </a:ext>
            </a:extLst>
          </p:cNvPr>
          <p:cNvSpPr/>
          <p:nvPr/>
        </p:nvSpPr>
        <p:spPr>
          <a:xfrm>
            <a:off x="10840674" y="5096497"/>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276" name="순서도: 문서 275">
            <a:extLst>
              <a:ext uri="{FF2B5EF4-FFF2-40B4-BE49-F238E27FC236}">
                <a16:creationId xmlns:a16="http://schemas.microsoft.com/office/drawing/2014/main" id="{E06D88B6-EF97-4098-A920-5A098EF0BEFE}"/>
              </a:ext>
            </a:extLst>
          </p:cNvPr>
          <p:cNvSpPr/>
          <p:nvPr/>
        </p:nvSpPr>
        <p:spPr>
          <a:xfrm>
            <a:off x="9531705" y="5470679"/>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cxnSp>
        <p:nvCxnSpPr>
          <p:cNvPr id="277" name="연결선: 꺾임 276">
            <a:extLst>
              <a:ext uri="{FF2B5EF4-FFF2-40B4-BE49-F238E27FC236}">
                <a16:creationId xmlns:a16="http://schemas.microsoft.com/office/drawing/2014/main" id="{B56D83EA-C6EB-4C90-9D32-56F377B69E38}"/>
              </a:ext>
            </a:extLst>
          </p:cNvPr>
          <p:cNvCxnSpPr>
            <a:cxnSpLocks/>
            <a:stCxn id="273" idx="2"/>
            <a:endCxn id="276" idx="0"/>
          </p:cNvCxnSpPr>
          <p:nvPr/>
        </p:nvCxnSpPr>
        <p:spPr>
          <a:xfrm rot="5400000">
            <a:off x="10481695" y="4707269"/>
            <a:ext cx="317476" cy="1209344"/>
          </a:xfrm>
          <a:prstGeom prst="bentConnector3">
            <a:avLst>
              <a:gd name="adj1" fmla="val 4404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자유게시판</a:t>
            </a:r>
          </a:p>
        </p:txBody>
      </p:sp>
      <p:graphicFrame>
        <p:nvGraphicFramePr>
          <p:cNvPr id="3" name="표 2"/>
          <p:cNvGraphicFramePr>
            <a:graphicFrameLocks noGrp="1"/>
          </p:cNvGraphicFramePr>
          <p:nvPr>
            <p:extLst>
              <p:ext uri="{D42A27DB-BD31-4B8C-83A1-F6EECF244321}">
                <p14:modId xmlns:p14="http://schemas.microsoft.com/office/powerpoint/2010/main" val="1362496085"/>
              </p:ext>
            </p:extLst>
          </p:nvPr>
        </p:nvGraphicFramePr>
        <p:xfrm>
          <a:off x="47328" y="1304514"/>
          <a:ext cx="12097343" cy="5076814"/>
        </p:xfrm>
        <a:graphic>
          <a:graphicData uri="http://schemas.openxmlformats.org/drawingml/2006/table">
            <a:tbl>
              <a:tblPr>
                <a:tableStyleId>{5C22544A-7EE6-4342-B048-85BDC9FD1C3A}</a:tableStyleId>
              </a:tblPr>
              <a:tblGrid>
                <a:gridCol w="720080">
                  <a:extLst>
                    <a:ext uri="{9D8B030D-6E8A-4147-A177-3AD203B41FA5}">
                      <a16:colId xmlns:a16="http://schemas.microsoft.com/office/drawing/2014/main" val="20000"/>
                    </a:ext>
                  </a:extLst>
                </a:gridCol>
                <a:gridCol w="3040878">
                  <a:extLst>
                    <a:ext uri="{9D8B030D-6E8A-4147-A177-3AD203B41FA5}">
                      <a16:colId xmlns:a16="http://schemas.microsoft.com/office/drawing/2014/main" val="986678232"/>
                    </a:ext>
                  </a:extLst>
                </a:gridCol>
                <a:gridCol w="2800965">
                  <a:extLst>
                    <a:ext uri="{9D8B030D-6E8A-4147-A177-3AD203B41FA5}">
                      <a16:colId xmlns:a16="http://schemas.microsoft.com/office/drawing/2014/main" val="20001"/>
                    </a:ext>
                  </a:extLst>
                </a:gridCol>
                <a:gridCol w="2727109">
                  <a:extLst>
                    <a:ext uri="{9D8B030D-6E8A-4147-A177-3AD203B41FA5}">
                      <a16:colId xmlns:a16="http://schemas.microsoft.com/office/drawing/2014/main" val="20002"/>
                    </a:ext>
                  </a:extLst>
                </a:gridCol>
                <a:gridCol w="2808311">
                  <a:extLst>
                    <a:ext uri="{9D8B030D-6E8A-4147-A177-3AD203B41FA5}">
                      <a16:colId xmlns:a16="http://schemas.microsoft.com/office/drawing/2014/main" val="20003"/>
                    </a:ext>
                  </a:extLst>
                </a:gridCol>
              </a:tblGrid>
              <a:tr h="439381">
                <a:tc rowSpan="2">
                  <a:txBody>
                    <a:bodyPr/>
                    <a:lstStyle/>
                    <a:p>
                      <a:pPr algn="ctr" latinLnBrk="1">
                        <a:defRPr/>
                      </a:pPr>
                      <a:r>
                        <a:rPr lang="en-US" altLang="ko-KR" sz="800" b="1" dirty="0" err="1">
                          <a:solidFill>
                            <a:schemeClr val="tx1"/>
                          </a:solidFill>
                        </a:rPr>
                        <a:t>FreeBoard</a:t>
                      </a:r>
                      <a:endParaRPr lang="en-US" altLang="ko-KR" sz="800" b="1" dirty="0">
                        <a:solidFill>
                          <a:schemeClr val="tx1"/>
                        </a:solidFill>
                      </a:endParaRPr>
                    </a:p>
                    <a:p>
                      <a:pPr algn="ctr" latinLnBrk="1">
                        <a:defRPr/>
                      </a:pPr>
                      <a:r>
                        <a:rPr lang="en-US" altLang="ko-KR" sz="800" b="1" dirty="0">
                          <a:solidFill>
                            <a:schemeClr val="tx1"/>
                          </a:solidFill>
                        </a:rPr>
                        <a:t>User flow</a:t>
                      </a:r>
                      <a:endParaRPr lang="ko-KR" altLang="en-US" sz="800" b="1"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rPr>
                        <a:t>STEP 5. </a:t>
                      </a:r>
                      <a:r>
                        <a:rPr lang="ko-KR" altLang="en-US" sz="1000" b="1" dirty="0">
                          <a:solidFill>
                            <a:schemeClr val="tx1"/>
                          </a:solidFill>
                        </a:rPr>
                        <a:t>게시글 삭제</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defRPr/>
                      </a:pPr>
                      <a:r>
                        <a:rPr lang="en-US" altLang="ko-KR" sz="1000" b="1" dirty="0">
                          <a:solidFill>
                            <a:schemeClr val="tx1"/>
                          </a:solidFill>
                        </a:rPr>
                        <a:t>STEP 6. </a:t>
                      </a:r>
                      <a:r>
                        <a:rPr lang="ko-KR" altLang="en-US" sz="1000" b="1" dirty="0">
                          <a:solidFill>
                            <a:schemeClr val="tx1"/>
                          </a:solidFill>
                        </a:rPr>
                        <a:t>댓글 작성</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dirty="0">
                          <a:solidFill>
                            <a:schemeClr val="tx1"/>
                          </a:solidFill>
                        </a:rPr>
                        <a:t>STEP 7. </a:t>
                      </a:r>
                      <a:r>
                        <a:rPr lang="ko-KR" altLang="en-US" sz="1000" b="1" dirty="0">
                          <a:solidFill>
                            <a:schemeClr val="tx1"/>
                          </a:solidFill>
                        </a:rPr>
                        <a:t>댓글 수정</a:t>
                      </a:r>
                      <a:endParaRPr lang="ko-KR" altLang="en-US" sz="1000" b="0"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dirty="0">
                          <a:solidFill>
                            <a:schemeClr val="tx1"/>
                          </a:solidFill>
                        </a:rPr>
                        <a:t>STEP 8. </a:t>
                      </a:r>
                      <a:r>
                        <a:rPr lang="ko-KR" altLang="en-US" sz="1000" b="1" dirty="0">
                          <a:solidFill>
                            <a:schemeClr val="tx1"/>
                          </a:solidFill>
                        </a:rPr>
                        <a:t>댓글 삭제</a:t>
                      </a:r>
                      <a:endParaRPr lang="ko-KR" altLang="en-US" sz="1000" b="0"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4637433">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16</a:t>
            </a:fld>
            <a:endParaRPr lang="en-US" altLang="en-US" sz="900"/>
          </a:p>
        </p:txBody>
      </p:sp>
      <p:sp>
        <p:nvSpPr>
          <p:cNvPr id="59" name="순서도: 문서 58"/>
          <p:cNvSpPr/>
          <p:nvPr/>
        </p:nvSpPr>
        <p:spPr>
          <a:xfrm>
            <a:off x="4610394" y="2096835"/>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freeTalkView.jsp</a:t>
            </a:r>
            <a:endParaRPr lang="ko-KR" altLang="en-US" sz="900">
              <a:solidFill>
                <a:schemeClr val="tx1"/>
              </a:solidFill>
            </a:endParaRPr>
          </a:p>
        </p:txBody>
      </p:sp>
      <p:sp>
        <p:nvSpPr>
          <p:cNvPr id="79" name="직사각형 78"/>
          <p:cNvSpPr/>
          <p:nvPr/>
        </p:nvSpPr>
        <p:spPr>
          <a:xfrm>
            <a:off x="5556419" y="2625286"/>
            <a:ext cx="343364" cy="215444"/>
          </a:xfrm>
          <a:prstGeom prst="rect">
            <a:avLst/>
          </a:prstGeom>
        </p:spPr>
        <p:txBody>
          <a:bodyPr wrap="none">
            <a:spAutoFit/>
          </a:bodyPr>
          <a:lstStyle/>
          <a:p>
            <a:pPr lvl="0">
              <a:defRPr/>
            </a:pPr>
            <a:r>
              <a:rPr lang="en-US" altLang="ko-KR" sz="800" dirty="0"/>
              <a:t>NO</a:t>
            </a:r>
            <a:endParaRPr lang="ko-KR" altLang="en-US" sz="800" dirty="0"/>
          </a:p>
        </p:txBody>
      </p:sp>
      <p:cxnSp>
        <p:nvCxnSpPr>
          <p:cNvPr id="82" name="직선 화살표 연결선 81"/>
          <p:cNvCxnSpPr/>
          <p:nvPr/>
        </p:nvCxnSpPr>
        <p:spPr>
          <a:xfrm>
            <a:off x="5110589" y="296656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7" name="연결선: 꺾임 86"/>
          <p:cNvCxnSpPr>
            <a:cxnSpLocks/>
            <a:stCxn id="104" idx="3"/>
          </p:cNvCxnSpPr>
          <p:nvPr/>
        </p:nvCxnSpPr>
        <p:spPr>
          <a:xfrm>
            <a:off x="5634547" y="2805521"/>
            <a:ext cx="179942" cy="179684"/>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88" name="순서도: 처리 87"/>
          <p:cNvSpPr/>
          <p:nvPr/>
        </p:nvSpPr>
        <p:spPr>
          <a:xfrm>
            <a:off x="5351955" y="2976011"/>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700">
                <a:solidFill>
                  <a:schemeClr val="tx1"/>
                </a:solidFill>
              </a:rPr>
              <a:t>등록된 댓글이 없습니다</a:t>
            </a:r>
            <a:r>
              <a:rPr lang="en-US" altLang="ko-KR" sz="700">
                <a:solidFill>
                  <a:schemeClr val="tx1"/>
                </a:solidFill>
              </a:rPr>
              <a:t>.</a:t>
            </a:r>
            <a:endParaRPr lang="ko-KR" altLang="en-US" sz="700">
              <a:solidFill>
                <a:schemeClr val="tx1"/>
              </a:solidFill>
            </a:endParaRPr>
          </a:p>
        </p:txBody>
      </p:sp>
      <p:cxnSp>
        <p:nvCxnSpPr>
          <p:cNvPr id="93" name="직선 화살표 연결선 92"/>
          <p:cNvCxnSpPr/>
          <p:nvPr/>
        </p:nvCxnSpPr>
        <p:spPr>
          <a:xfrm>
            <a:off x="5087900" y="241450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94" name="그림 93" descr="모니터, 컴퓨터이(가) 표시된 사진  자동 생성된 설명"/>
          <p:cNvPicPr>
            <a:picLocks noChangeAspect="1"/>
          </p:cNvPicPr>
          <p:nvPr/>
        </p:nvPicPr>
        <p:blipFill rotWithShape="1">
          <a:blip r:embed="rId2"/>
          <a:stretch>
            <a:fillRect/>
          </a:stretch>
        </p:blipFill>
        <p:spPr>
          <a:xfrm>
            <a:off x="3879606" y="2545348"/>
            <a:ext cx="409055" cy="409055"/>
          </a:xfrm>
          <a:prstGeom prst="rect">
            <a:avLst/>
          </a:prstGeom>
        </p:spPr>
      </p:pic>
      <p:sp>
        <p:nvSpPr>
          <p:cNvPr id="95" name="직사각형 94"/>
          <p:cNvSpPr/>
          <p:nvPr/>
        </p:nvSpPr>
        <p:spPr>
          <a:xfrm>
            <a:off x="3741163" y="2879696"/>
            <a:ext cx="1206601" cy="184666"/>
          </a:xfrm>
          <a:prstGeom prst="rect">
            <a:avLst/>
          </a:prstGeom>
        </p:spPr>
        <p:txBody>
          <a:bodyPr wrap="square">
            <a:spAutoFit/>
          </a:bodyPr>
          <a:lstStyle/>
          <a:p>
            <a:pPr lvl="0">
              <a:defRPr/>
            </a:pPr>
            <a:r>
              <a:rPr lang="en-US" altLang="ko-KR" sz="600" dirty="0"/>
              <a:t>TABLE_REPLY_FREETALK</a:t>
            </a:r>
          </a:p>
        </p:txBody>
      </p:sp>
      <p:cxnSp>
        <p:nvCxnSpPr>
          <p:cNvPr id="96" name="직선 화살표 연결선 95"/>
          <p:cNvCxnSpPr/>
          <p:nvPr/>
        </p:nvCxnSpPr>
        <p:spPr>
          <a:xfrm>
            <a:off x="4350153" y="2714150"/>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7" name="직선 화살표 연결선 96"/>
          <p:cNvCxnSpPr/>
          <p:nvPr/>
        </p:nvCxnSpPr>
        <p:spPr>
          <a:xfrm flipH="1">
            <a:off x="4333658" y="2831814"/>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98" name="순서도: 처리 97"/>
          <p:cNvSpPr/>
          <p:nvPr/>
        </p:nvSpPr>
        <p:spPr>
          <a:xfrm>
            <a:off x="4584419" y="4289900"/>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등록</a:t>
            </a:r>
          </a:p>
        </p:txBody>
      </p:sp>
      <p:sp>
        <p:nvSpPr>
          <p:cNvPr id="108" name="순서도: 데이터 107"/>
          <p:cNvSpPr/>
          <p:nvPr/>
        </p:nvSpPr>
        <p:spPr>
          <a:xfrm>
            <a:off x="4484418" y="3766560"/>
            <a:ext cx="1180690"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CONTENT</a:t>
            </a:r>
          </a:p>
        </p:txBody>
      </p:sp>
      <p:cxnSp>
        <p:nvCxnSpPr>
          <p:cNvPr id="113" name="직선 화살표 연결선 112"/>
          <p:cNvCxnSpPr/>
          <p:nvPr/>
        </p:nvCxnSpPr>
        <p:spPr>
          <a:xfrm>
            <a:off x="5099796" y="408164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4" name="직사각형 113"/>
          <p:cNvSpPr/>
          <p:nvPr/>
        </p:nvSpPr>
        <p:spPr>
          <a:xfrm>
            <a:off x="5073850" y="3501085"/>
            <a:ext cx="997389" cy="215444"/>
          </a:xfrm>
          <a:prstGeom prst="rect">
            <a:avLst/>
          </a:prstGeom>
        </p:spPr>
        <p:txBody>
          <a:bodyPr wrap="none">
            <a:spAutoFit/>
          </a:bodyPr>
          <a:lstStyle/>
          <a:p>
            <a:pPr lvl="0">
              <a:defRPr/>
            </a:pPr>
            <a:r>
              <a:rPr lang="en-US" altLang="ko-KR" sz="800" dirty="0" err="1"/>
              <a:t>session_id</a:t>
            </a:r>
            <a:r>
              <a:rPr lang="en-US" altLang="ko-KR" sz="800" dirty="0"/>
              <a:t> != null</a:t>
            </a:r>
            <a:endParaRPr lang="ko-KR" altLang="en-US" sz="800" dirty="0"/>
          </a:p>
        </p:txBody>
      </p:sp>
      <p:cxnSp>
        <p:nvCxnSpPr>
          <p:cNvPr id="128" name="직선 화살표 연결선 127"/>
          <p:cNvCxnSpPr/>
          <p:nvPr/>
        </p:nvCxnSpPr>
        <p:spPr>
          <a:xfrm>
            <a:off x="5091451" y="522795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9" name="순서도: 연결자 128"/>
          <p:cNvSpPr/>
          <p:nvPr/>
        </p:nvSpPr>
        <p:spPr>
          <a:xfrm flipV="1">
            <a:off x="5040825" y="5447573"/>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30" name="직사각형 129"/>
          <p:cNvSpPr/>
          <p:nvPr/>
        </p:nvSpPr>
        <p:spPr>
          <a:xfrm>
            <a:off x="5100981" y="5392904"/>
            <a:ext cx="545621" cy="230832"/>
          </a:xfrm>
          <a:prstGeom prst="rect">
            <a:avLst/>
          </a:prstGeom>
        </p:spPr>
        <p:txBody>
          <a:bodyPr wrap="square">
            <a:spAutoFit/>
          </a:bodyPr>
          <a:lstStyle/>
          <a:p>
            <a:pPr lvl="0">
              <a:defRPr/>
            </a:pPr>
            <a:r>
              <a:rPr lang="en-US" altLang="ko-KR" sz="900"/>
              <a:t>step 3</a:t>
            </a:r>
          </a:p>
        </p:txBody>
      </p:sp>
      <p:sp>
        <p:nvSpPr>
          <p:cNvPr id="169" name="순서도: 처리 168"/>
          <p:cNvSpPr/>
          <p:nvPr/>
        </p:nvSpPr>
        <p:spPr>
          <a:xfrm>
            <a:off x="7434447" y="3607774"/>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수정</a:t>
            </a:r>
          </a:p>
        </p:txBody>
      </p:sp>
      <p:cxnSp>
        <p:nvCxnSpPr>
          <p:cNvPr id="176" name="직선 화살표 연결선 175"/>
          <p:cNvCxnSpPr/>
          <p:nvPr/>
        </p:nvCxnSpPr>
        <p:spPr>
          <a:xfrm>
            <a:off x="7952886" y="390249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77" name="순서도: 데이터 176"/>
          <p:cNvSpPr/>
          <p:nvPr/>
        </p:nvSpPr>
        <p:spPr>
          <a:xfrm>
            <a:off x="7344231" y="4109704"/>
            <a:ext cx="1180690"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CONTENT</a:t>
            </a:r>
          </a:p>
        </p:txBody>
      </p:sp>
      <p:sp>
        <p:nvSpPr>
          <p:cNvPr id="178" name="순서도: 처리 177"/>
          <p:cNvSpPr/>
          <p:nvPr/>
        </p:nvSpPr>
        <p:spPr>
          <a:xfrm>
            <a:off x="7448558" y="4622838"/>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수정 완료</a:t>
            </a:r>
          </a:p>
        </p:txBody>
      </p:sp>
      <p:cxnSp>
        <p:nvCxnSpPr>
          <p:cNvPr id="179" name="직선 화살표 연결선 178"/>
          <p:cNvCxnSpPr/>
          <p:nvPr/>
        </p:nvCxnSpPr>
        <p:spPr>
          <a:xfrm>
            <a:off x="7952886" y="440873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88" name="직선 화살표 연결선 187"/>
          <p:cNvCxnSpPr/>
          <p:nvPr/>
        </p:nvCxnSpPr>
        <p:spPr>
          <a:xfrm>
            <a:off x="7952886" y="491435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1" name="직선 화살표 연결선 190"/>
          <p:cNvCxnSpPr/>
          <p:nvPr/>
        </p:nvCxnSpPr>
        <p:spPr>
          <a:xfrm>
            <a:off x="7946168" y="560948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92" name="순서도: 연결자 191"/>
          <p:cNvSpPr/>
          <p:nvPr/>
        </p:nvSpPr>
        <p:spPr>
          <a:xfrm flipV="1">
            <a:off x="7890264" y="5855046"/>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93" name="직사각형 192"/>
          <p:cNvSpPr/>
          <p:nvPr/>
        </p:nvSpPr>
        <p:spPr>
          <a:xfrm>
            <a:off x="7950420" y="5800377"/>
            <a:ext cx="545621" cy="230832"/>
          </a:xfrm>
          <a:prstGeom prst="rect">
            <a:avLst/>
          </a:prstGeom>
        </p:spPr>
        <p:txBody>
          <a:bodyPr wrap="square">
            <a:spAutoFit/>
          </a:bodyPr>
          <a:lstStyle/>
          <a:p>
            <a:pPr lvl="0">
              <a:defRPr/>
            </a:pPr>
            <a:r>
              <a:rPr lang="en-US" altLang="ko-KR" sz="900"/>
              <a:t>step 3</a:t>
            </a:r>
          </a:p>
        </p:txBody>
      </p:sp>
      <p:pic>
        <p:nvPicPr>
          <p:cNvPr id="194" name="그림 193" descr="모니터, 컴퓨터이(가) 표시된 사진  자동 생성된 설명"/>
          <p:cNvPicPr>
            <a:picLocks noChangeAspect="1"/>
          </p:cNvPicPr>
          <p:nvPr/>
        </p:nvPicPr>
        <p:blipFill rotWithShape="1">
          <a:blip r:embed="rId2"/>
          <a:stretch>
            <a:fillRect/>
          </a:stretch>
        </p:blipFill>
        <p:spPr>
          <a:xfrm>
            <a:off x="6531997" y="5117283"/>
            <a:ext cx="409055" cy="409055"/>
          </a:xfrm>
          <a:prstGeom prst="rect">
            <a:avLst/>
          </a:prstGeom>
        </p:spPr>
      </p:pic>
      <p:sp>
        <p:nvSpPr>
          <p:cNvPr id="195" name="직사각형 194"/>
          <p:cNvSpPr/>
          <p:nvPr/>
        </p:nvSpPr>
        <p:spPr>
          <a:xfrm>
            <a:off x="6517051" y="5438095"/>
            <a:ext cx="1206601" cy="184666"/>
          </a:xfrm>
          <a:prstGeom prst="rect">
            <a:avLst/>
          </a:prstGeom>
        </p:spPr>
        <p:txBody>
          <a:bodyPr wrap="square">
            <a:spAutoFit/>
          </a:bodyPr>
          <a:lstStyle/>
          <a:p>
            <a:pPr lvl="0">
              <a:defRPr/>
            </a:pPr>
            <a:r>
              <a:rPr lang="en-US" altLang="ko-KR" sz="600" dirty="0"/>
              <a:t>TABLE_REPLY_FREETALK</a:t>
            </a:r>
          </a:p>
        </p:txBody>
      </p:sp>
      <p:cxnSp>
        <p:nvCxnSpPr>
          <p:cNvPr id="202" name="직선 화살표 연결선 201"/>
          <p:cNvCxnSpPr/>
          <p:nvPr/>
        </p:nvCxnSpPr>
        <p:spPr>
          <a:xfrm>
            <a:off x="6910912" y="5281874"/>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3" name="직선 화살표 연결선 202"/>
          <p:cNvCxnSpPr/>
          <p:nvPr/>
        </p:nvCxnSpPr>
        <p:spPr>
          <a:xfrm flipH="1">
            <a:off x="6892503" y="5407058"/>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27" name="직선 화살표 연결선 226"/>
          <p:cNvCxnSpPr/>
          <p:nvPr/>
        </p:nvCxnSpPr>
        <p:spPr>
          <a:xfrm>
            <a:off x="10757116" y="513443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32" name="순서도: 연결자 231"/>
          <p:cNvSpPr/>
          <p:nvPr/>
        </p:nvSpPr>
        <p:spPr>
          <a:xfrm flipV="1">
            <a:off x="10696960" y="5377796"/>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233" name="직사각형 232"/>
          <p:cNvSpPr/>
          <p:nvPr/>
        </p:nvSpPr>
        <p:spPr>
          <a:xfrm>
            <a:off x="10757116" y="5323127"/>
            <a:ext cx="545621" cy="230832"/>
          </a:xfrm>
          <a:prstGeom prst="rect">
            <a:avLst/>
          </a:prstGeom>
        </p:spPr>
        <p:txBody>
          <a:bodyPr wrap="square">
            <a:spAutoFit/>
          </a:bodyPr>
          <a:lstStyle/>
          <a:p>
            <a:pPr lvl="0">
              <a:defRPr/>
            </a:pPr>
            <a:r>
              <a:rPr lang="en-US" altLang="ko-KR" sz="900"/>
              <a:t>step 3</a:t>
            </a:r>
          </a:p>
        </p:txBody>
      </p:sp>
      <p:sp>
        <p:nvSpPr>
          <p:cNvPr id="238" name="순서도: 처리 237"/>
          <p:cNvSpPr/>
          <p:nvPr/>
        </p:nvSpPr>
        <p:spPr>
          <a:xfrm>
            <a:off x="10220949" y="4830818"/>
            <a:ext cx="1107365"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650">
                <a:solidFill>
                  <a:schemeClr val="tx1"/>
                </a:solidFill>
              </a:rPr>
              <a:t>댓글이 삭제되었습니다</a:t>
            </a:r>
            <a:r>
              <a:rPr lang="en-US" altLang="ko-KR" sz="650">
                <a:solidFill>
                  <a:schemeClr val="tx1"/>
                </a:solidFill>
              </a:rPr>
              <a:t>.</a:t>
            </a:r>
          </a:p>
          <a:p>
            <a:pPr algn="ctr">
              <a:defRPr/>
            </a:pPr>
            <a:r>
              <a:rPr lang="en-US" altLang="ko-KR" sz="700">
                <a:solidFill>
                  <a:schemeClr val="tx1"/>
                </a:solidFill>
              </a:rPr>
              <a:t> </a:t>
            </a:r>
            <a:endParaRPr lang="ko-KR" altLang="en-US" sz="700">
              <a:solidFill>
                <a:schemeClr val="tx1"/>
              </a:solidFill>
            </a:endParaRPr>
          </a:p>
        </p:txBody>
      </p:sp>
      <p:sp>
        <p:nvSpPr>
          <p:cNvPr id="239" name="순서도: 수행의 시작/종료 238"/>
          <p:cNvSpPr/>
          <p:nvPr/>
        </p:nvSpPr>
        <p:spPr>
          <a:xfrm>
            <a:off x="10537541" y="5006767"/>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sp>
        <p:nvSpPr>
          <p:cNvPr id="77" name="순서도: 판단 76">
            <a:extLst>
              <a:ext uri="{FF2B5EF4-FFF2-40B4-BE49-F238E27FC236}">
                <a16:creationId xmlns:a16="http://schemas.microsoft.com/office/drawing/2014/main" id="{AAE3A536-B77D-44CC-8A92-AA805A3C210B}"/>
              </a:ext>
            </a:extLst>
          </p:cNvPr>
          <p:cNvSpPr/>
          <p:nvPr/>
        </p:nvSpPr>
        <p:spPr>
          <a:xfrm>
            <a:off x="1709035" y="3400201"/>
            <a:ext cx="2041514"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FreeBoardDeleteOkAction.java</a:t>
            </a:r>
            <a:endParaRPr lang="ko-KR" altLang="en-US" sz="800" dirty="0">
              <a:solidFill>
                <a:schemeClr val="tx1"/>
              </a:solidFill>
            </a:endParaRPr>
          </a:p>
        </p:txBody>
      </p:sp>
      <p:pic>
        <p:nvPicPr>
          <p:cNvPr id="78" name="그림 77" descr="모니터, 컴퓨터이(가) 표시된 사진  자동 생성된 설명">
            <a:extLst>
              <a:ext uri="{FF2B5EF4-FFF2-40B4-BE49-F238E27FC236}">
                <a16:creationId xmlns:a16="http://schemas.microsoft.com/office/drawing/2014/main" id="{9383C924-0467-47C3-8237-DE8FD58EA279}"/>
              </a:ext>
            </a:extLst>
          </p:cNvPr>
          <p:cNvPicPr>
            <a:picLocks noChangeAspect="1"/>
          </p:cNvPicPr>
          <p:nvPr/>
        </p:nvPicPr>
        <p:blipFill rotWithShape="1">
          <a:blip r:embed="rId2"/>
          <a:stretch>
            <a:fillRect/>
          </a:stretch>
        </p:blipFill>
        <p:spPr>
          <a:xfrm>
            <a:off x="1086718" y="3391988"/>
            <a:ext cx="409055" cy="409055"/>
          </a:xfrm>
          <a:prstGeom prst="rect">
            <a:avLst/>
          </a:prstGeom>
        </p:spPr>
      </p:pic>
      <p:cxnSp>
        <p:nvCxnSpPr>
          <p:cNvPr id="80" name="직선 화살표 연결선 79">
            <a:extLst>
              <a:ext uri="{FF2B5EF4-FFF2-40B4-BE49-F238E27FC236}">
                <a16:creationId xmlns:a16="http://schemas.microsoft.com/office/drawing/2014/main" id="{BABCC353-3EA2-4EE0-A9F0-7C4C0FD0CBD3}"/>
              </a:ext>
            </a:extLst>
          </p:cNvPr>
          <p:cNvCxnSpPr/>
          <p:nvPr/>
        </p:nvCxnSpPr>
        <p:spPr>
          <a:xfrm>
            <a:off x="1477930" y="3519331"/>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90315FEE-51C6-4E23-A1EB-2D5576AF3542}"/>
              </a:ext>
            </a:extLst>
          </p:cNvPr>
          <p:cNvCxnSpPr/>
          <p:nvPr/>
        </p:nvCxnSpPr>
        <p:spPr>
          <a:xfrm flipH="1">
            <a:off x="1467138" y="3644867"/>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85" name="그림 84" descr="모니터, 컴퓨터이(가) 표시된 사진  자동 생성된 설명">
            <a:extLst>
              <a:ext uri="{FF2B5EF4-FFF2-40B4-BE49-F238E27FC236}">
                <a16:creationId xmlns:a16="http://schemas.microsoft.com/office/drawing/2014/main" id="{19D599E2-01D6-4433-A49A-AED3FE7B8229}"/>
              </a:ext>
            </a:extLst>
          </p:cNvPr>
          <p:cNvPicPr>
            <a:picLocks noChangeAspect="1"/>
          </p:cNvPicPr>
          <p:nvPr/>
        </p:nvPicPr>
        <p:blipFill rotWithShape="1">
          <a:blip r:embed="rId2"/>
          <a:stretch>
            <a:fillRect/>
          </a:stretch>
        </p:blipFill>
        <p:spPr>
          <a:xfrm>
            <a:off x="755527" y="3398631"/>
            <a:ext cx="409055" cy="409055"/>
          </a:xfrm>
          <a:prstGeom prst="rect">
            <a:avLst/>
          </a:prstGeom>
        </p:spPr>
      </p:pic>
      <p:sp>
        <p:nvSpPr>
          <p:cNvPr id="86" name="직사각형 85">
            <a:extLst>
              <a:ext uri="{FF2B5EF4-FFF2-40B4-BE49-F238E27FC236}">
                <a16:creationId xmlns:a16="http://schemas.microsoft.com/office/drawing/2014/main" id="{5532D0BE-04B4-438A-A274-0B2FF5D5FF13}"/>
              </a:ext>
            </a:extLst>
          </p:cNvPr>
          <p:cNvSpPr/>
          <p:nvPr/>
        </p:nvSpPr>
        <p:spPr>
          <a:xfrm>
            <a:off x="755527" y="3691336"/>
            <a:ext cx="1206601" cy="184666"/>
          </a:xfrm>
          <a:prstGeom prst="rect">
            <a:avLst/>
          </a:prstGeom>
        </p:spPr>
        <p:txBody>
          <a:bodyPr wrap="square">
            <a:spAutoFit/>
          </a:bodyPr>
          <a:lstStyle/>
          <a:p>
            <a:pPr lvl="0">
              <a:defRPr/>
            </a:pPr>
            <a:r>
              <a:rPr lang="en-US" altLang="ko-KR" sz="600" dirty="0"/>
              <a:t>TABLE_BOARD_FREETALK</a:t>
            </a:r>
          </a:p>
        </p:txBody>
      </p:sp>
      <p:sp>
        <p:nvSpPr>
          <p:cNvPr id="89" name="직사각형 88">
            <a:extLst>
              <a:ext uri="{FF2B5EF4-FFF2-40B4-BE49-F238E27FC236}">
                <a16:creationId xmlns:a16="http://schemas.microsoft.com/office/drawing/2014/main" id="{19F108AA-D697-4FA9-813D-39E2C771B27E}"/>
              </a:ext>
            </a:extLst>
          </p:cNvPr>
          <p:cNvSpPr/>
          <p:nvPr/>
        </p:nvSpPr>
        <p:spPr>
          <a:xfrm>
            <a:off x="755527" y="3778121"/>
            <a:ext cx="1206601" cy="184666"/>
          </a:xfrm>
          <a:prstGeom prst="rect">
            <a:avLst/>
          </a:prstGeom>
        </p:spPr>
        <p:txBody>
          <a:bodyPr wrap="square">
            <a:spAutoFit/>
          </a:bodyPr>
          <a:lstStyle/>
          <a:p>
            <a:pPr lvl="0">
              <a:defRPr/>
            </a:pPr>
            <a:r>
              <a:rPr lang="en-US" altLang="ko-KR" sz="600" dirty="0"/>
              <a:t>TABLE_FILES_FREETALK</a:t>
            </a:r>
          </a:p>
        </p:txBody>
      </p:sp>
      <p:sp>
        <p:nvSpPr>
          <p:cNvPr id="91" name="순서도: 문서 90">
            <a:extLst>
              <a:ext uri="{FF2B5EF4-FFF2-40B4-BE49-F238E27FC236}">
                <a16:creationId xmlns:a16="http://schemas.microsoft.com/office/drawing/2014/main" id="{67BCD120-DB7C-4586-A774-DD030A3969A2}"/>
              </a:ext>
            </a:extLst>
          </p:cNvPr>
          <p:cNvSpPr/>
          <p:nvPr/>
        </p:nvSpPr>
        <p:spPr>
          <a:xfrm>
            <a:off x="912261" y="4174074"/>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cxnSp>
        <p:nvCxnSpPr>
          <p:cNvPr id="92" name="연결선: 꺾임 91">
            <a:extLst>
              <a:ext uri="{FF2B5EF4-FFF2-40B4-BE49-F238E27FC236}">
                <a16:creationId xmlns:a16="http://schemas.microsoft.com/office/drawing/2014/main" id="{466449C1-5A54-421C-85E8-3B8E2864089B}"/>
              </a:ext>
            </a:extLst>
          </p:cNvPr>
          <p:cNvCxnSpPr>
            <a:cxnSpLocks/>
            <a:stCxn id="77" idx="2"/>
            <a:endCxn id="91" idx="0"/>
          </p:cNvCxnSpPr>
          <p:nvPr/>
        </p:nvCxnSpPr>
        <p:spPr>
          <a:xfrm rot="5400000">
            <a:off x="1875079" y="3319360"/>
            <a:ext cx="395953" cy="1313475"/>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99" name="순서도: 연결자 98">
            <a:extLst>
              <a:ext uri="{FF2B5EF4-FFF2-40B4-BE49-F238E27FC236}">
                <a16:creationId xmlns:a16="http://schemas.microsoft.com/office/drawing/2014/main" id="{9A8C1B3F-0028-4351-BFC2-5C0530E71442}"/>
              </a:ext>
            </a:extLst>
          </p:cNvPr>
          <p:cNvSpPr/>
          <p:nvPr/>
        </p:nvSpPr>
        <p:spPr>
          <a:xfrm flipV="1">
            <a:off x="2657530" y="4185347"/>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00" name="직사각형 99">
            <a:extLst>
              <a:ext uri="{FF2B5EF4-FFF2-40B4-BE49-F238E27FC236}">
                <a16:creationId xmlns:a16="http://schemas.microsoft.com/office/drawing/2014/main" id="{A9C6F803-5307-4FBC-8192-0DEA7B64E52E}"/>
              </a:ext>
            </a:extLst>
          </p:cNvPr>
          <p:cNvSpPr/>
          <p:nvPr/>
        </p:nvSpPr>
        <p:spPr>
          <a:xfrm>
            <a:off x="2717686" y="4130678"/>
            <a:ext cx="545621" cy="230832"/>
          </a:xfrm>
          <a:prstGeom prst="rect">
            <a:avLst/>
          </a:prstGeom>
        </p:spPr>
        <p:txBody>
          <a:bodyPr wrap="square">
            <a:spAutoFit/>
          </a:bodyPr>
          <a:lstStyle/>
          <a:p>
            <a:pPr lvl="0">
              <a:defRPr/>
            </a:pPr>
            <a:r>
              <a:rPr lang="en-US" altLang="ko-KR" sz="900" dirty="0"/>
              <a:t>step 1</a:t>
            </a:r>
          </a:p>
        </p:txBody>
      </p:sp>
      <p:cxnSp>
        <p:nvCxnSpPr>
          <p:cNvPr id="101" name="직선 화살표 연결선 100">
            <a:extLst>
              <a:ext uri="{FF2B5EF4-FFF2-40B4-BE49-F238E27FC236}">
                <a16:creationId xmlns:a16="http://schemas.microsoft.com/office/drawing/2014/main" id="{27681BB9-9B04-4A68-B604-5436EBB22B50}"/>
              </a:ext>
            </a:extLst>
          </p:cNvPr>
          <p:cNvCxnSpPr/>
          <p:nvPr/>
        </p:nvCxnSpPr>
        <p:spPr>
          <a:xfrm>
            <a:off x="2729792" y="393934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2" name="직사각형 101">
            <a:extLst>
              <a:ext uri="{FF2B5EF4-FFF2-40B4-BE49-F238E27FC236}">
                <a16:creationId xmlns:a16="http://schemas.microsoft.com/office/drawing/2014/main" id="{AC5F4C9F-BFDC-4701-A495-43988A9541F3}"/>
              </a:ext>
            </a:extLst>
          </p:cNvPr>
          <p:cNvSpPr/>
          <p:nvPr/>
        </p:nvSpPr>
        <p:spPr>
          <a:xfrm>
            <a:off x="1890869" y="3759703"/>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103" name="직사각형 102">
            <a:extLst>
              <a:ext uri="{FF2B5EF4-FFF2-40B4-BE49-F238E27FC236}">
                <a16:creationId xmlns:a16="http://schemas.microsoft.com/office/drawing/2014/main" id="{967F5657-24FC-4EE3-A465-34211391E968}"/>
              </a:ext>
            </a:extLst>
          </p:cNvPr>
          <p:cNvSpPr/>
          <p:nvPr/>
        </p:nvSpPr>
        <p:spPr>
          <a:xfrm>
            <a:off x="2713158" y="3850613"/>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04" name="순서도: 판단 103">
            <a:extLst>
              <a:ext uri="{FF2B5EF4-FFF2-40B4-BE49-F238E27FC236}">
                <a16:creationId xmlns:a16="http://schemas.microsoft.com/office/drawing/2014/main" id="{C1DFE273-16BE-4D3A-85A7-D8DB7407F096}"/>
              </a:ext>
            </a:extLst>
          </p:cNvPr>
          <p:cNvSpPr/>
          <p:nvPr/>
        </p:nvSpPr>
        <p:spPr>
          <a:xfrm>
            <a:off x="4585055" y="2594527"/>
            <a:ext cx="1049492" cy="42198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sz="800" dirty="0">
              <a:solidFill>
                <a:schemeClr val="tx1"/>
              </a:solidFill>
            </a:endParaRPr>
          </a:p>
          <a:p>
            <a:pPr algn="ctr">
              <a:defRPr/>
            </a:pPr>
            <a:r>
              <a:rPr lang="en-US" altLang="ko-KR" sz="800" dirty="0">
                <a:solidFill>
                  <a:schemeClr val="tx1"/>
                </a:solidFill>
              </a:rPr>
              <a:t>$ajax</a:t>
            </a:r>
          </a:p>
          <a:p>
            <a:pPr algn="ctr">
              <a:defRPr/>
            </a:pPr>
            <a:r>
              <a:rPr lang="en-US" altLang="ko-KR" sz="800" dirty="0" err="1">
                <a:solidFill>
                  <a:schemeClr val="tx1"/>
                </a:solidFill>
              </a:rPr>
              <a:t>getList</a:t>
            </a:r>
            <a:r>
              <a:rPr lang="en-US" altLang="ko-KR" sz="800" dirty="0">
                <a:solidFill>
                  <a:schemeClr val="tx1"/>
                </a:solidFill>
              </a:rPr>
              <a:t>()</a:t>
            </a:r>
          </a:p>
          <a:p>
            <a:pPr algn="ctr">
              <a:defRPr/>
            </a:pPr>
            <a:endParaRPr lang="en-US" altLang="ko-KR" sz="800" dirty="0">
              <a:solidFill>
                <a:schemeClr val="tx1"/>
              </a:solidFill>
            </a:endParaRPr>
          </a:p>
        </p:txBody>
      </p:sp>
      <p:sp>
        <p:nvSpPr>
          <p:cNvPr id="105" name="직사각형 104">
            <a:extLst>
              <a:ext uri="{FF2B5EF4-FFF2-40B4-BE49-F238E27FC236}">
                <a16:creationId xmlns:a16="http://schemas.microsoft.com/office/drawing/2014/main" id="{B3C680EE-9BB4-4055-88E2-E8513061AC65}"/>
              </a:ext>
            </a:extLst>
          </p:cNvPr>
          <p:cNvSpPr/>
          <p:nvPr/>
        </p:nvSpPr>
        <p:spPr>
          <a:xfrm>
            <a:off x="4799144" y="2958728"/>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06" name="순서도: 판단 105">
            <a:extLst>
              <a:ext uri="{FF2B5EF4-FFF2-40B4-BE49-F238E27FC236}">
                <a16:creationId xmlns:a16="http://schemas.microsoft.com/office/drawing/2014/main" id="{5737B67C-A334-470E-B01F-79E0ACEC2262}"/>
              </a:ext>
            </a:extLst>
          </p:cNvPr>
          <p:cNvSpPr/>
          <p:nvPr/>
        </p:nvSpPr>
        <p:spPr>
          <a:xfrm>
            <a:off x="4200102" y="3188855"/>
            <a:ext cx="1819397" cy="329509"/>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sz="800" dirty="0">
              <a:solidFill>
                <a:schemeClr val="tx1"/>
              </a:solidFill>
            </a:endParaRPr>
          </a:p>
          <a:p>
            <a:pPr algn="ctr">
              <a:defRPr/>
            </a:pPr>
            <a:r>
              <a:rPr lang="en-US" altLang="ko-KR" sz="800" dirty="0">
                <a:solidFill>
                  <a:schemeClr val="tx1"/>
                </a:solidFill>
              </a:rPr>
              <a:t>FreeBoardReplyListAction.java</a:t>
            </a:r>
            <a:endParaRPr lang="ko-KR" altLang="en-US" sz="800" dirty="0">
              <a:solidFill>
                <a:schemeClr val="tx1"/>
              </a:solidFill>
            </a:endParaRPr>
          </a:p>
          <a:p>
            <a:pPr algn="ctr">
              <a:defRPr/>
            </a:pPr>
            <a:endParaRPr lang="en-US" altLang="ko-KR" sz="800" dirty="0">
              <a:solidFill>
                <a:schemeClr val="tx1"/>
              </a:solidFill>
            </a:endParaRPr>
          </a:p>
        </p:txBody>
      </p:sp>
      <p:cxnSp>
        <p:nvCxnSpPr>
          <p:cNvPr id="107" name="직선 화살표 연결선 106">
            <a:extLst>
              <a:ext uri="{FF2B5EF4-FFF2-40B4-BE49-F238E27FC236}">
                <a16:creationId xmlns:a16="http://schemas.microsoft.com/office/drawing/2014/main" id="{87CD32B4-1E1D-4ED6-BD9A-1ED5ECB02FFA}"/>
              </a:ext>
            </a:extLst>
          </p:cNvPr>
          <p:cNvCxnSpPr/>
          <p:nvPr/>
        </p:nvCxnSpPr>
        <p:spPr>
          <a:xfrm>
            <a:off x="5109800" y="354516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9" name="순서도: 판단 108">
            <a:extLst>
              <a:ext uri="{FF2B5EF4-FFF2-40B4-BE49-F238E27FC236}">
                <a16:creationId xmlns:a16="http://schemas.microsoft.com/office/drawing/2014/main" id="{A9D4F819-5E7B-4967-970D-CC47C635DE88}"/>
              </a:ext>
            </a:extLst>
          </p:cNvPr>
          <p:cNvSpPr/>
          <p:nvPr/>
        </p:nvSpPr>
        <p:spPr>
          <a:xfrm>
            <a:off x="4173713" y="4809867"/>
            <a:ext cx="1819397" cy="42125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sz="800" dirty="0">
              <a:solidFill>
                <a:schemeClr val="tx1"/>
              </a:solidFill>
            </a:endParaRPr>
          </a:p>
          <a:p>
            <a:pPr algn="ctr">
              <a:defRPr/>
            </a:pPr>
            <a:r>
              <a:rPr lang="en-US" altLang="ko-KR" sz="750" dirty="0">
                <a:solidFill>
                  <a:schemeClr val="tx1"/>
                </a:solidFill>
              </a:rPr>
              <a:t>($ajax)</a:t>
            </a:r>
          </a:p>
          <a:p>
            <a:pPr algn="ctr">
              <a:defRPr/>
            </a:pPr>
            <a:r>
              <a:rPr lang="en-US" altLang="ko-KR" sz="750" dirty="0">
                <a:solidFill>
                  <a:schemeClr val="tx1"/>
                </a:solidFill>
              </a:rPr>
              <a:t>FreeBoardReplyOkAction.java</a:t>
            </a:r>
            <a:endParaRPr lang="ko-KR" altLang="en-US" sz="750" dirty="0">
              <a:solidFill>
                <a:schemeClr val="tx1"/>
              </a:solidFill>
            </a:endParaRPr>
          </a:p>
          <a:p>
            <a:pPr algn="ctr">
              <a:defRPr/>
            </a:pPr>
            <a:endParaRPr lang="en-US" altLang="ko-KR" sz="800" dirty="0">
              <a:solidFill>
                <a:schemeClr val="tx1"/>
              </a:solidFill>
            </a:endParaRPr>
          </a:p>
        </p:txBody>
      </p:sp>
      <p:cxnSp>
        <p:nvCxnSpPr>
          <p:cNvPr id="110" name="직선 화살표 연결선 109">
            <a:extLst>
              <a:ext uri="{FF2B5EF4-FFF2-40B4-BE49-F238E27FC236}">
                <a16:creationId xmlns:a16="http://schemas.microsoft.com/office/drawing/2014/main" id="{0A3679DB-E741-4320-9628-6A0C454D0645}"/>
              </a:ext>
            </a:extLst>
          </p:cNvPr>
          <p:cNvCxnSpPr>
            <a:cxnSpLocks/>
          </p:cNvCxnSpPr>
          <p:nvPr/>
        </p:nvCxnSpPr>
        <p:spPr>
          <a:xfrm>
            <a:off x="6052733" y="5057833"/>
            <a:ext cx="180496"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1" name="직사각형 110">
            <a:extLst>
              <a:ext uri="{FF2B5EF4-FFF2-40B4-BE49-F238E27FC236}">
                <a16:creationId xmlns:a16="http://schemas.microsoft.com/office/drawing/2014/main" id="{69B9D353-49B5-44E8-8A91-3A2B530E661B}"/>
              </a:ext>
            </a:extLst>
          </p:cNvPr>
          <p:cNvSpPr/>
          <p:nvPr/>
        </p:nvSpPr>
        <p:spPr>
          <a:xfrm>
            <a:off x="5653278" y="5251475"/>
            <a:ext cx="1206601" cy="184666"/>
          </a:xfrm>
          <a:prstGeom prst="rect">
            <a:avLst/>
          </a:prstGeom>
        </p:spPr>
        <p:txBody>
          <a:bodyPr wrap="square">
            <a:spAutoFit/>
          </a:bodyPr>
          <a:lstStyle/>
          <a:p>
            <a:pPr lvl="0">
              <a:defRPr/>
            </a:pPr>
            <a:r>
              <a:rPr lang="en-US" altLang="ko-KR" sz="600" dirty="0"/>
              <a:t>TABLE_REPLY_FREETALK</a:t>
            </a:r>
          </a:p>
        </p:txBody>
      </p:sp>
      <p:pic>
        <p:nvPicPr>
          <p:cNvPr id="112" name="그림 111">
            <a:extLst>
              <a:ext uri="{FF2B5EF4-FFF2-40B4-BE49-F238E27FC236}">
                <a16:creationId xmlns:a16="http://schemas.microsoft.com/office/drawing/2014/main" id="{97CFA038-5CDC-4EFE-AC8E-315FD5397450}"/>
              </a:ext>
            </a:extLst>
          </p:cNvPr>
          <p:cNvPicPr>
            <a:picLocks noChangeAspect="1"/>
          </p:cNvPicPr>
          <p:nvPr/>
        </p:nvPicPr>
        <p:blipFill rotWithShape="1">
          <a:blip r:embed="rId3"/>
          <a:srcRect l="13420" t="13190" r="9390" b="26140"/>
          <a:stretch>
            <a:fillRect/>
          </a:stretch>
        </p:blipFill>
        <p:spPr>
          <a:xfrm>
            <a:off x="6265925" y="4936400"/>
            <a:ext cx="309008" cy="242865"/>
          </a:xfrm>
          <a:prstGeom prst="rect">
            <a:avLst/>
          </a:prstGeom>
        </p:spPr>
      </p:pic>
      <p:sp>
        <p:nvSpPr>
          <p:cNvPr id="118" name="직사각형 117">
            <a:extLst>
              <a:ext uri="{FF2B5EF4-FFF2-40B4-BE49-F238E27FC236}">
                <a16:creationId xmlns:a16="http://schemas.microsoft.com/office/drawing/2014/main" id="{9F108BAA-7251-40A4-A308-217F7E0D0543}"/>
              </a:ext>
            </a:extLst>
          </p:cNvPr>
          <p:cNvSpPr/>
          <p:nvPr/>
        </p:nvSpPr>
        <p:spPr>
          <a:xfrm>
            <a:off x="5077633" y="5204795"/>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19" name="직사각형 118">
            <a:extLst>
              <a:ext uri="{FF2B5EF4-FFF2-40B4-BE49-F238E27FC236}">
                <a16:creationId xmlns:a16="http://schemas.microsoft.com/office/drawing/2014/main" id="{3D306175-C2AB-4AF8-9B62-04570D1A92DE}"/>
              </a:ext>
            </a:extLst>
          </p:cNvPr>
          <p:cNvSpPr/>
          <p:nvPr/>
        </p:nvSpPr>
        <p:spPr>
          <a:xfrm>
            <a:off x="4516678" y="5141765"/>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120" name="순서도: 문서 119">
            <a:extLst>
              <a:ext uri="{FF2B5EF4-FFF2-40B4-BE49-F238E27FC236}">
                <a16:creationId xmlns:a16="http://schemas.microsoft.com/office/drawing/2014/main" id="{7E7711A1-4B35-4DD6-94EA-C6D4343BACD5}"/>
              </a:ext>
            </a:extLst>
          </p:cNvPr>
          <p:cNvSpPr/>
          <p:nvPr/>
        </p:nvSpPr>
        <p:spPr>
          <a:xfrm>
            <a:off x="3877666" y="5436009"/>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cxnSp>
        <p:nvCxnSpPr>
          <p:cNvPr id="121" name="연결선: 꺾임 120">
            <a:extLst>
              <a:ext uri="{FF2B5EF4-FFF2-40B4-BE49-F238E27FC236}">
                <a16:creationId xmlns:a16="http://schemas.microsoft.com/office/drawing/2014/main" id="{50719F8B-2960-47E3-9C7E-6186A301A22A}"/>
              </a:ext>
            </a:extLst>
          </p:cNvPr>
          <p:cNvCxnSpPr>
            <a:cxnSpLocks/>
            <a:stCxn id="109" idx="2"/>
            <a:endCxn id="120" idx="0"/>
          </p:cNvCxnSpPr>
          <p:nvPr/>
        </p:nvCxnSpPr>
        <p:spPr>
          <a:xfrm rot="5400000">
            <a:off x="4630121" y="4982718"/>
            <a:ext cx="204892" cy="701690"/>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3" name="직선 화살표 연결선 122">
            <a:extLst>
              <a:ext uri="{FF2B5EF4-FFF2-40B4-BE49-F238E27FC236}">
                <a16:creationId xmlns:a16="http://schemas.microsoft.com/office/drawing/2014/main" id="{55E3B9DD-0010-4B45-BB63-CE3B37A695E3}"/>
              </a:ext>
            </a:extLst>
          </p:cNvPr>
          <p:cNvCxnSpPr/>
          <p:nvPr/>
        </p:nvCxnSpPr>
        <p:spPr>
          <a:xfrm>
            <a:off x="5091451" y="458575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4" name="순서도: 문서 123">
            <a:extLst>
              <a:ext uri="{FF2B5EF4-FFF2-40B4-BE49-F238E27FC236}">
                <a16:creationId xmlns:a16="http://schemas.microsoft.com/office/drawing/2014/main" id="{EBF36130-03B3-4956-BD58-4A6762F35B19}"/>
              </a:ext>
            </a:extLst>
          </p:cNvPr>
          <p:cNvSpPr/>
          <p:nvPr/>
        </p:nvSpPr>
        <p:spPr>
          <a:xfrm>
            <a:off x="7423841" y="2079967"/>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freeTalkView.jsp</a:t>
            </a:r>
            <a:endParaRPr lang="ko-KR" altLang="en-US" sz="900">
              <a:solidFill>
                <a:schemeClr val="tx1"/>
              </a:solidFill>
            </a:endParaRPr>
          </a:p>
        </p:txBody>
      </p:sp>
      <p:sp>
        <p:nvSpPr>
          <p:cNvPr id="125" name="직사각형 124">
            <a:extLst>
              <a:ext uri="{FF2B5EF4-FFF2-40B4-BE49-F238E27FC236}">
                <a16:creationId xmlns:a16="http://schemas.microsoft.com/office/drawing/2014/main" id="{4205E989-1032-4D1E-8A2F-BDE6475AA0DB}"/>
              </a:ext>
            </a:extLst>
          </p:cNvPr>
          <p:cNvSpPr/>
          <p:nvPr/>
        </p:nvSpPr>
        <p:spPr>
          <a:xfrm>
            <a:off x="8369866" y="2608418"/>
            <a:ext cx="343364" cy="215444"/>
          </a:xfrm>
          <a:prstGeom prst="rect">
            <a:avLst/>
          </a:prstGeom>
        </p:spPr>
        <p:txBody>
          <a:bodyPr wrap="none">
            <a:spAutoFit/>
          </a:bodyPr>
          <a:lstStyle/>
          <a:p>
            <a:pPr lvl="0">
              <a:defRPr/>
            </a:pPr>
            <a:r>
              <a:rPr lang="en-US" altLang="ko-KR" sz="800" dirty="0"/>
              <a:t>NO</a:t>
            </a:r>
            <a:endParaRPr lang="ko-KR" altLang="en-US" sz="800" dirty="0"/>
          </a:p>
        </p:txBody>
      </p:sp>
      <p:cxnSp>
        <p:nvCxnSpPr>
          <p:cNvPr id="127" name="직선 화살표 연결선 126">
            <a:extLst>
              <a:ext uri="{FF2B5EF4-FFF2-40B4-BE49-F238E27FC236}">
                <a16:creationId xmlns:a16="http://schemas.microsoft.com/office/drawing/2014/main" id="{72093EF5-0ECD-4818-A5D6-95C96E49D622}"/>
              </a:ext>
            </a:extLst>
          </p:cNvPr>
          <p:cNvCxnSpPr/>
          <p:nvPr/>
        </p:nvCxnSpPr>
        <p:spPr>
          <a:xfrm>
            <a:off x="7924036" y="294969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2" name="연결선: 꺾임 131">
            <a:extLst>
              <a:ext uri="{FF2B5EF4-FFF2-40B4-BE49-F238E27FC236}">
                <a16:creationId xmlns:a16="http://schemas.microsoft.com/office/drawing/2014/main" id="{007F0593-9CA6-467C-B6F9-03EC2278885E}"/>
              </a:ext>
            </a:extLst>
          </p:cNvPr>
          <p:cNvCxnSpPr>
            <a:cxnSpLocks/>
            <a:stCxn id="141" idx="3"/>
          </p:cNvCxnSpPr>
          <p:nvPr/>
        </p:nvCxnSpPr>
        <p:spPr>
          <a:xfrm>
            <a:off x="8447994" y="2788653"/>
            <a:ext cx="179942" cy="179684"/>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3" name="순서도: 처리 132">
            <a:extLst>
              <a:ext uri="{FF2B5EF4-FFF2-40B4-BE49-F238E27FC236}">
                <a16:creationId xmlns:a16="http://schemas.microsoft.com/office/drawing/2014/main" id="{57B125D6-E3FA-4853-9BC2-788B2C3C6C86}"/>
              </a:ext>
            </a:extLst>
          </p:cNvPr>
          <p:cNvSpPr/>
          <p:nvPr/>
        </p:nvSpPr>
        <p:spPr>
          <a:xfrm>
            <a:off x="8102412" y="2968337"/>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700">
                <a:solidFill>
                  <a:schemeClr val="tx1"/>
                </a:solidFill>
              </a:rPr>
              <a:t>등록된 댓글이 없습니다</a:t>
            </a:r>
            <a:r>
              <a:rPr lang="en-US" altLang="ko-KR" sz="700">
                <a:solidFill>
                  <a:schemeClr val="tx1"/>
                </a:solidFill>
              </a:rPr>
              <a:t>.</a:t>
            </a:r>
            <a:endParaRPr lang="ko-KR" altLang="en-US" sz="700">
              <a:solidFill>
                <a:schemeClr val="tx1"/>
              </a:solidFill>
            </a:endParaRPr>
          </a:p>
        </p:txBody>
      </p:sp>
      <p:cxnSp>
        <p:nvCxnSpPr>
          <p:cNvPr id="134" name="직선 화살표 연결선 133">
            <a:extLst>
              <a:ext uri="{FF2B5EF4-FFF2-40B4-BE49-F238E27FC236}">
                <a16:creationId xmlns:a16="http://schemas.microsoft.com/office/drawing/2014/main" id="{595E7B2A-5875-4408-818C-EB36B00B2013}"/>
              </a:ext>
            </a:extLst>
          </p:cNvPr>
          <p:cNvCxnSpPr/>
          <p:nvPr/>
        </p:nvCxnSpPr>
        <p:spPr>
          <a:xfrm>
            <a:off x="7901347" y="239763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136" name="그림 135" descr="모니터, 컴퓨터이(가) 표시된 사진  자동 생성된 설명">
            <a:extLst>
              <a:ext uri="{FF2B5EF4-FFF2-40B4-BE49-F238E27FC236}">
                <a16:creationId xmlns:a16="http://schemas.microsoft.com/office/drawing/2014/main" id="{7DBE72B8-795F-4356-B4E1-54C2B27C0F56}"/>
              </a:ext>
            </a:extLst>
          </p:cNvPr>
          <p:cNvPicPr>
            <a:picLocks noChangeAspect="1"/>
          </p:cNvPicPr>
          <p:nvPr/>
        </p:nvPicPr>
        <p:blipFill rotWithShape="1">
          <a:blip r:embed="rId2"/>
          <a:stretch>
            <a:fillRect/>
          </a:stretch>
        </p:blipFill>
        <p:spPr>
          <a:xfrm>
            <a:off x="6693053" y="2528480"/>
            <a:ext cx="409055" cy="409055"/>
          </a:xfrm>
          <a:prstGeom prst="rect">
            <a:avLst/>
          </a:prstGeom>
        </p:spPr>
      </p:pic>
      <p:sp>
        <p:nvSpPr>
          <p:cNvPr id="137" name="직사각형 136">
            <a:extLst>
              <a:ext uri="{FF2B5EF4-FFF2-40B4-BE49-F238E27FC236}">
                <a16:creationId xmlns:a16="http://schemas.microsoft.com/office/drawing/2014/main" id="{7FFCB017-E66A-4CD8-861F-A1C5623C0C86}"/>
              </a:ext>
            </a:extLst>
          </p:cNvPr>
          <p:cNvSpPr/>
          <p:nvPr/>
        </p:nvSpPr>
        <p:spPr>
          <a:xfrm>
            <a:off x="6554610" y="2862828"/>
            <a:ext cx="1206601" cy="184666"/>
          </a:xfrm>
          <a:prstGeom prst="rect">
            <a:avLst/>
          </a:prstGeom>
        </p:spPr>
        <p:txBody>
          <a:bodyPr wrap="square">
            <a:spAutoFit/>
          </a:bodyPr>
          <a:lstStyle/>
          <a:p>
            <a:pPr lvl="0">
              <a:defRPr/>
            </a:pPr>
            <a:r>
              <a:rPr lang="en-US" altLang="ko-KR" sz="600" dirty="0"/>
              <a:t>TABLE_REPLY_FREETALK</a:t>
            </a:r>
          </a:p>
        </p:txBody>
      </p:sp>
      <p:cxnSp>
        <p:nvCxnSpPr>
          <p:cNvPr id="138" name="직선 화살표 연결선 137">
            <a:extLst>
              <a:ext uri="{FF2B5EF4-FFF2-40B4-BE49-F238E27FC236}">
                <a16:creationId xmlns:a16="http://schemas.microsoft.com/office/drawing/2014/main" id="{B50197C4-53DD-4B5C-8014-888244DB1668}"/>
              </a:ext>
            </a:extLst>
          </p:cNvPr>
          <p:cNvCxnSpPr/>
          <p:nvPr/>
        </p:nvCxnSpPr>
        <p:spPr>
          <a:xfrm>
            <a:off x="7163600" y="2697282"/>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A461EC38-6CAB-4B9B-A7E7-D822B9702DDF}"/>
              </a:ext>
            </a:extLst>
          </p:cNvPr>
          <p:cNvCxnSpPr/>
          <p:nvPr/>
        </p:nvCxnSpPr>
        <p:spPr>
          <a:xfrm flipH="1">
            <a:off x="7147105" y="2814946"/>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1" name="순서도: 판단 140">
            <a:extLst>
              <a:ext uri="{FF2B5EF4-FFF2-40B4-BE49-F238E27FC236}">
                <a16:creationId xmlns:a16="http://schemas.microsoft.com/office/drawing/2014/main" id="{8068EB20-9B33-43AE-8291-FD76D57D549C}"/>
              </a:ext>
            </a:extLst>
          </p:cNvPr>
          <p:cNvSpPr/>
          <p:nvPr/>
        </p:nvSpPr>
        <p:spPr>
          <a:xfrm>
            <a:off x="7398502" y="2577659"/>
            <a:ext cx="1049492" cy="42198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sz="800" dirty="0">
              <a:solidFill>
                <a:schemeClr val="tx1"/>
              </a:solidFill>
            </a:endParaRPr>
          </a:p>
          <a:p>
            <a:pPr algn="ctr">
              <a:defRPr/>
            </a:pPr>
            <a:r>
              <a:rPr lang="en-US" altLang="ko-KR" sz="800" dirty="0">
                <a:solidFill>
                  <a:schemeClr val="tx1"/>
                </a:solidFill>
              </a:rPr>
              <a:t>$ajax</a:t>
            </a:r>
          </a:p>
          <a:p>
            <a:pPr algn="ctr">
              <a:defRPr/>
            </a:pPr>
            <a:r>
              <a:rPr lang="en-US" altLang="ko-KR" sz="800" dirty="0" err="1">
                <a:solidFill>
                  <a:schemeClr val="tx1"/>
                </a:solidFill>
              </a:rPr>
              <a:t>getList</a:t>
            </a:r>
            <a:r>
              <a:rPr lang="en-US" altLang="ko-KR" sz="800" dirty="0">
                <a:solidFill>
                  <a:schemeClr val="tx1"/>
                </a:solidFill>
              </a:rPr>
              <a:t>()</a:t>
            </a:r>
          </a:p>
          <a:p>
            <a:pPr algn="ctr">
              <a:defRPr/>
            </a:pPr>
            <a:endParaRPr lang="en-US" altLang="ko-KR" sz="800" dirty="0">
              <a:solidFill>
                <a:schemeClr val="tx1"/>
              </a:solidFill>
            </a:endParaRPr>
          </a:p>
        </p:txBody>
      </p:sp>
      <p:sp>
        <p:nvSpPr>
          <p:cNvPr id="142" name="직사각형 141">
            <a:extLst>
              <a:ext uri="{FF2B5EF4-FFF2-40B4-BE49-F238E27FC236}">
                <a16:creationId xmlns:a16="http://schemas.microsoft.com/office/drawing/2014/main" id="{62580954-6620-4A99-8124-E5EE298FB483}"/>
              </a:ext>
            </a:extLst>
          </p:cNvPr>
          <p:cNvSpPr/>
          <p:nvPr/>
        </p:nvSpPr>
        <p:spPr>
          <a:xfrm>
            <a:off x="7612591" y="2941860"/>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43" name="순서도: 판단 142">
            <a:extLst>
              <a:ext uri="{FF2B5EF4-FFF2-40B4-BE49-F238E27FC236}">
                <a16:creationId xmlns:a16="http://schemas.microsoft.com/office/drawing/2014/main" id="{9B216A1C-C2F2-483D-9D14-E5229AFFEE4E}"/>
              </a:ext>
            </a:extLst>
          </p:cNvPr>
          <p:cNvSpPr/>
          <p:nvPr/>
        </p:nvSpPr>
        <p:spPr>
          <a:xfrm>
            <a:off x="7013549" y="3171987"/>
            <a:ext cx="1819397" cy="329509"/>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sz="800" dirty="0">
              <a:solidFill>
                <a:schemeClr val="tx1"/>
              </a:solidFill>
            </a:endParaRPr>
          </a:p>
          <a:p>
            <a:pPr algn="ctr">
              <a:defRPr/>
            </a:pPr>
            <a:r>
              <a:rPr lang="en-US" altLang="ko-KR" sz="800" dirty="0">
                <a:solidFill>
                  <a:schemeClr val="tx1"/>
                </a:solidFill>
              </a:rPr>
              <a:t>FreeBoardReplyListAction.java</a:t>
            </a:r>
            <a:endParaRPr lang="ko-KR" altLang="en-US" sz="800" dirty="0">
              <a:solidFill>
                <a:schemeClr val="tx1"/>
              </a:solidFill>
            </a:endParaRPr>
          </a:p>
          <a:p>
            <a:pPr algn="ctr">
              <a:defRPr/>
            </a:pPr>
            <a:endParaRPr lang="en-US" altLang="ko-KR" sz="800" dirty="0">
              <a:solidFill>
                <a:schemeClr val="tx1"/>
              </a:solidFill>
            </a:endParaRPr>
          </a:p>
        </p:txBody>
      </p:sp>
      <p:sp>
        <p:nvSpPr>
          <p:cNvPr id="144" name="순서도: 판단 143">
            <a:extLst>
              <a:ext uri="{FF2B5EF4-FFF2-40B4-BE49-F238E27FC236}">
                <a16:creationId xmlns:a16="http://schemas.microsoft.com/office/drawing/2014/main" id="{E15B7706-6F47-409D-AAFE-5B574C1C10FF}"/>
              </a:ext>
            </a:extLst>
          </p:cNvPr>
          <p:cNvSpPr/>
          <p:nvPr/>
        </p:nvSpPr>
        <p:spPr>
          <a:xfrm>
            <a:off x="7036470" y="5092418"/>
            <a:ext cx="1819397" cy="508519"/>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sz="800" dirty="0">
              <a:solidFill>
                <a:schemeClr val="tx1"/>
              </a:solidFill>
            </a:endParaRPr>
          </a:p>
          <a:p>
            <a:pPr algn="ctr">
              <a:defRPr/>
            </a:pPr>
            <a:r>
              <a:rPr lang="en-US" altLang="ko-KR" sz="750" dirty="0">
                <a:solidFill>
                  <a:schemeClr val="tx1"/>
                </a:solidFill>
              </a:rPr>
              <a:t>($ajax)</a:t>
            </a:r>
          </a:p>
          <a:p>
            <a:pPr algn="ctr">
              <a:defRPr/>
            </a:pPr>
            <a:r>
              <a:rPr lang="en-US" altLang="ko-KR" sz="750" dirty="0">
                <a:solidFill>
                  <a:schemeClr val="tx1"/>
                </a:solidFill>
              </a:rPr>
              <a:t>FreeBoardReplyModifyOkAction.java</a:t>
            </a:r>
            <a:endParaRPr lang="ko-KR" altLang="en-US" sz="750" dirty="0">
              <a:solidFill>
                <a:schemeClr val="tx1"/>
              </a:solidFill>
            </a:endParaRPr>
          </a:p>
          <a:p>
            <a:pPr algn="ctr">
              <a:defRPr/>
            </a:pPr>
            <a:endParaRPr lang="en-US" altLang="ko-KR" sz="800" dirty="0">
              <a:solidFill>
                <a:schemeClr val="tx1"/>
              </a:solidFill>
            </a:endParaRPr>
          </a:p>
        </p:txBody>
      </p:sp>
      <p:sp>
        <p:nvSpPr>
          <p:cNvPr id="145" name="순서도: 문서 144">
            <a:extLst>
              <a:ext uri="{FF2B5EF4-FFF2-40B4-BE49-F238E27FC236}">
                <a16:creationId xmlns:a16="http://schemas.microsoft.com/office/drawing/2014/main" id="{4DFD6A50-1D6D-45FB-918F-62ACF9AF5D69}"/>
              </a:ext>
            </a:extLst>
          </p:cNvPr>
          <p:cNvSpPr/>
          <p:nvPr/>
        </p:nvSpPr>
        <p:spPr>
          <a:xfrm>
            <a:off x="6715540" y="5816113"/>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cxnSp>
        <p:nvCxnSpPr>
          <p:cNvPr id="146" name="연결선: 꺾임 145">
            <a:extLst>
              <a:ext uri="{FF2B5EF4-FFF2-40B4-BE49-F238E27FC236}">
                <a16:creationId xmlns:a16="http://schemas.microsoft.com/office/drawing/2014/main" id="{4873A3BC-AFC1-4C77-89D4-F2E8804746FC}"/>
              </a:ext>
            </a:extLst>
          </p:cNvPr>
          <p:cNvCxnSpPr>
            <a:cxnSpLocks/>
            <a:stCxn id="144" idx="2"/>
            <a:endCxn id="145" idx="0"/>
          </p:cNvCxnSpPr>
          <p:nvPr/>
        </p:nvCxnSpPr>
        <p:spPr>
          <a:xfrm rot="5400000">
            <a:off x="7475295" y="5345239"/>
            <a:ext cx="215176" cy="726573"/>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7" name="직사각형 146">
            <a:extLst>
              <a:ext uri="{FF2B5EF4-FFF2-40B4-BE49-F238E27FC236}">
                <a16:creationId xmlns:a16="http://schemas.microsoft.com/office/drawing/2014/main" id="{F96C7BCD-1472-478E-AC43-04BBAB1E6985}"/>
              </a:ext>
            </a:extLst>
          </p:cNvPr>
          <p:cNvSpPr/>
          <p:nvPr/>
        </p:nvSpPr>
        <p:spPr>
          <a:xfrm>
            <a:off x="7417847" y="5482169"/>
            <a:ext cx="343364" cy="215444"/>
          </a:xfrm>
          <a:prstGeom prst="rect">
            <a:avLst/>
          </a:prstGeom>
        </p:spPr>
        <p:txBody>
          <a:bodyPr wrap="none">
            <a:spAutoFit/>
          </a:bodyPr>
          <a:lstStyle/>
          <a:p>
            <a:pPr lvl="0">
              <a:defRPr/>
            </a:pPr>
            <a:r>
              <a:rPr lang="en-US" altLang="ko-KR" sz="800" dirty="0"/>
              <a:t>NO</a:t>
            </a:r>
            <a:endParaRPr lang="ko-KR" altLang="en-US" sz="800" dirty="0"/>
          </a:p>
        </p:txBody>
      </p:sp>
      <p:cxnSp>
        <p:nvCxnSpPr>
          <p:cNvPr id="148" name="직선 화살표 연결선 147">
            <a:extLst>
              <a:ext uri="{FF2B5EF4-FFF2-40B4-BE49-F238E27FC236}">
                <a16:creationId xmlns:a16="http://schemas.microsoft.com/office/drawing/2014/main" id="{7C0BD3E7-1035-461A-B221-BF7046A31409}"/>
              </a:ext>
            </a:extLst>
          </p:cNvPr>
          <p:cNvCxnSpPr>
            <a:cxnSpLocks/>
          </p:cNvCxnSpPr>
          <p:nvPr/>
        </p:nvCxnSpPr>
        <p:spPr>
          <a:xfrm>
            <a:off x="7938102" y="3490505"/>
            <a:ext cx="0" cy="131160"/>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9" name="순서도: 처리 148">
            <a:extLst>
              <a:ext uri="{FF2B5EF4-FFF2-40B4-BE49-F238E27FC236}">
                <a16:creationId xmlns:a16="http://schemas.microsoft.com/office/drawing/2014/main" id="{2DBAB91E-1230-48D4-A642-CF1BD12323A7}"/>
              </a:ext>
            </a:extLst>
          </p:cNvPr>
          <p:cNvSpPr/>
          <p:nvPr/>
        </p:nvSpPr>
        <p:spPr>
          <a:xfrm>
            <a:off x="10231412" y="3624642"/>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삭제</a:t>
            </a:r>
          </a:p>
        </p:txBody>
      </p:sp>
      <p:cxnSp>
        <p:nvCxnSpPr>
          <p:cNvPr id="150" name="직선 화살표 연결선 149">
            <a:extLst>
              <a:ext uri="{FF2B5EF4-FFF2-40B4-BE49-F238E27FC236}">
                <a16:creationId xmlns:a16="http://schemas.microsoft.com/office/drawing/2014/main" id="{184F3415-93D9-4605-9950-FEB3DA3EBBEC}"/>
              </a:ext>
            </a:extLst>
          </p:cNvPr>
          <p:cNvCxnSpPr/>
          <p:nvPr/>
        </p:nvCxnSpPr>
        <p:spPr>
          <a:xfrm>
            <a:off x="10749851" y="391935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51" name="순서도: 문서 150">
            <a:extLst>
              <a:ext uri="{FF2B5EF4-FFF2-40B4-BE49-F238E27FC236}">
                <a16:creationId xmlns:a16="http://schemas.microsoft.com/office/drawing/2014/main" id="{07834CAB-DE4F-4301-BE8D-89AEC02C4E74}"/>
              </a:ext>
            </a:extLst>
          </p:cNvPr>
          <p:cNvSpPr/>
          <p:nvPr/>
        </p:nvSpPr>
        <p:spPr>
          <a:xfrm>
            <a:off x="10220806" y="2096835"/>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freeTalkView.jsp</a:t>
            </a:r>
            <a:endParaRPr lang="ko-KR" altLang="en-US" sz="900">
              <a:solidFill>
                <a:schemeClr val="tx1"/>
              </a:solidFill>
            </a:endParaRPr>
          </a:p>
        </p:txBody>
      </p:sp>
      <p:sp>
        <p:nvSpPr>
          <p:cNvPr id="152" name="직사각형 151">
            <a:extLst>
              <a:ext uri="{FF2B5EF4-FFF2-40B4-BE49-F238E27FC236}">
                <a16:creationId xmlns:a16="http://schemas.microsoft.com/office/drawing/2014/main" id="{3125044C-E632-46EB-BB34-3244C86807A0}"/>
              </a:ext>
            </a:extLst>
          </p:cNvPr>
          <p:cNvSpPr/>
          <p:nvPr/>
        </p:nvSpPr>
        <p:spPr>
          <a:xfrm>
            <a:off x="11166831" y="2625286"/>
            <a:ext cx="343364" cy="215444"/>
          </a:xfrm>
          <a:prstGeom prst="rect">
            <a:avLst/>
          </a:prstGeom>
        </p:spPr>
        <p:txBody>
          <a:bodyPr wrap="none">
            <a:spAutoFit/>
          </a:bodyPr>
          <a:lstStyle/>
          <a:p>
            <a:pPr lvl="0">
              <a:defRPr/>
            </a:pPr>
            <a:r>
              <a:rPr lang="en-US" altLang="ko-KR" sz="800" dirty="0"/>
              <a:t>NO</a:t>
            </a:r>
            <a:endParaRPr lang="ko-KR" altLang="en-US" sz="800" dirty="0"/>
          </a:p>
        </p:txBody>
      </p:sp>
      <p:cxnSp>
        <p:nvCxnSpPr>
          <p:cNvPr id="153" name="직선 화살표 연결선 152">
            <a:extLst>
              <a:ext uri="{FF2B5EF4-FFF2-40B4-BE49-F238E27FC236}">
                <a16:creationId xmlns:a16="http://schemas.microsoft.com/office/drawing/2014/main" id="{CE21D20B-857C-4952-AEBB-FE67ED064F21}"/>
              </a:ext>
            </a:extLst>
          </p:cNvPr>
          <p:cNvCxnSpPr/>
          <p:nvPr/>
        </p:nvCxnSpPr>
        <p:spPr>
          <a:xfrm>
            <a:off x="10721001" y="296656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4" name="연결선: 꺾임 153">
            <a:extLst>
              <a:ext uri="{FF2B5EF4-FFF2-40B4-BE49-F238E27FC236}">
                <a16:creationId xmlns:a16="http://schemas.microsoft.com/office/drawing/2014/main" id="{103668DD-18A1-41AB-A1FD-C55EDA60EF9E}"/>
              </a:ext>
            </a:extLst>
          </p:cNvPr>
          <p:cNvCxnSpPr>
            <a:cxnSpLocks/>
            <a:stCxn id="160" idx="3"/>
          </p:cNvCxnSpPr>
          <p:nvPr/>
        </p:nvCxnSpPr>
        <p:spPr>
          <a:xfrm>
            <a:off x="11244959" y="2805521"/>
            <a:ext cx="179942" cy="179684"/>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5" name="직선 화살표 연결선 154">
            <a:extLst>
              <a:ext uri="{FF2B5EF4-FFF2-40B4-BE49-F238E27FC236}">
                <a16:creationId xmlns:a16="http://schemas.microsoft.com/office/drawing/2014/main" id="{1D0C2B4F-9F73-40F9-B30A-BD3BA146D025}"/>
              </a:ext>
            </a:extLst>
          </p:cNvPr>
          <p:cNvCxnSpPr/>
          <p:nvPr/>
        </p:nvCxnSpPr>
        <p:spPr>
          <a:xfrm>
            <a:off x="10698312" y="241450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156" name="그림 155" descr="모니터, 컴퓨터이(가) 표시된 사진  자동 생성된 설명">
            <a:extLst>
              <a:ext uri="{FF2B5EF4-FFF2-40B4-BE49-F238E27FC236}">
                <a16:creationId xmlns:a16="http://schemas.microsoft.com/office/drawing/2014/main" id="{177299D0-826C-45FC-9C57-E2669E6F3CD8}"/>
              </a:ext>
            </a:extLst>
          </p:cNvPr>
          <p:cNvPicPr>
            <a:picLocks noChangeAspect="1"/>
          </p:cNvPicPr>
          <p:nvPr/>
        </p:nvPicPr>
        <p:blipFill rotWithShape="1">
          <a:blip r:embed="rId2"/>
          <a:stretch>
            <a:fillRect/>
          </a:stretch>
        </p:blipFill>
        <p:spPr>
          <a:xfrm>
            <a:off x="9490018" y="2545348"/>
            <a:ext cx="409055" cy="409055"/>
          </a:xfrm>
          <a:prstGeom prst="rect">
            <a:avLst/>
          </a:prstGeom>
        </p:spPr>
      </p:pic>
      <p:sp>
        <p:nvSpPr>
          <p:cNvPr id="157" name="직사각형 156">
            <a:extLst>
              <a:ext uri="{FF2B5EF4-FFF2-40B4-BE49-F238E27FC236}">
                <a16:creationId xmlns:a16="http://schemas.microsoft.com/office/drawing/2014/main" id="{3143C5D8-9CC4-4095-8954-4BB05C0C15AD}"/>
              </a:ext>
            </a:extLst>
          </p:cNvPr>
          <p:cNvSpPr/>
          <p:nvPr/>
        </p:nvSpPr>
        <p:spPr>
          <a:xfrm>
            <a:off x="9351575" y="2879696"/>
            <a:ext cx="1206601" cy="184666"/>
          </a:xfrm>
          <a:prstGeom prst="rect">
            <a:avLst/>
          </a:prstGeom>
        </p:spPr>
        <p:txBody>
          <a:bodyPr wrap="square">
            <a:spAutoFit/>
          </a:bodyPr>
          <a:lstStyle/>
          <a:p>
            <a:pPr lvl="0">
              <a:defRPr/>
            </a:pPr>
            <a:r>
              <a:rPr lang="en-US" altLang="ko-KR" sz="600" dirty="0"/>
              <a:t>TABLE_REPLY_FREETALK</a:t>
            </a:r>
          </a:p>
        </p:txBody>
      </p:sp>
      <p:cxnSp>
        <p:nvCxnSpPr>
          <p:cNvPr id="158" name="직선 화살표 연결선 157">
            <a:extLst>
              <a:ext uri="{FF2B5EF4-FFF2-40B4-BE49-F238E27FC236}">
                <a16:creationId xmlns:a16="http://schemas.microsoft.com/office/drawing/2014/main" id="{579A8A80-6BCF-4DC9-AB98-0092345C56D3}"/>
              </a:ext>
            </a:extLst>
          </p:cNvPr>
          <p:cNvCxnSpPr/>
          <p:nvPr/>
        </p:nvCxnSpPr>
        <p:spPr>
          <a:xfrm>
            <a:off x="9960565" y="2714150"/>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9" name="직선 화살표 연결선 158">
            <a:extLst>
              <a:ext uri="{FF2B5EF4-FFF2-40B4-BE49-F238E27FC236}">
                <a16:creationId xmlns:a16="http://schemas.microsoft.com/office/drawing/2014/main" id="{327F8907-1ACF-4CEA-9551-1922E7C53F34}"/>
              </a:ext>
            </a:extLst>
          </p:cNvPr>
          <p:cNvCxnSpPr/>
          <p:nvPr/>
        </p:nvCxnSpPr>
        <p:spPr>
          <a:xfrm flipH="1">
            <a:off x="9944070" y="2831814"/>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60" name="순서도: 판단 159">
            <a:extLst>
              <a:ext uri="{FF2B5EF4-FFF2-40B4-BE49-F238E27FC236}">
                <a16:creationId xmlns:a16="http://schemas.microsoft.com/office/drawing/2014/main" id="{65916B74-EB3A-4569-8A2E-20A5BC531D4B}"/>
              </a:ext>
            </a:extLst>
          </p:cNvPr>
          <p:cNvSpPr/>
          <p:nvPr/>
        </p:nvSpPr>
        <p:spPr>
          <a:xfrm>
            <a:off x="10195467" y="2594527"/>
            <a:ext cx="1049492" cy="42198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sz="800" dirty="0">
              <a:solidFill>
                <a:schemeClr val="tx1"/>
              </a:solidFill>
            </a:endParaRPr>
          </a:p>
          <a:p>
            <a:pPr algn="ctr">
              <a:defRPr/>
            </a:pPr>
            <a:r>
              <a:rPr lang="en-US" altLang="ko-KR" sz="800" dirty="0">
                <a:solidFill>
                  <a:schemeClr val="tx1"/>
                </a:solidFill>
              </a:rPr>
              <a:t>$ajax</a:t>
            </a:r>
          </a:p>
          <a:p>
            <a:pPr algn="ctr">
              <a:defRPr/>
            </a:pPr>
            <a:r>
              <a:rPr lang="en-US" altLang="ko-KR" sz="800" dirty="0" err="1">
                <a:solidFill>
                  <a:schemeClr val="tx1"/>
                </a:solidFill>
              </a:rPr>
              <a:t>getList</a:t>
            </a:r>
            <a:r>
              <a:rPr lang="en-US" altLang="ko-KR" sz="800" dirty="0">
                <a:solidFill>
                  <a:schemeClr val="tx1"/>
                </a:solidFill>
              </a:rPr>
              <a:t>()</a:t>
            </a:r>
          </a:p>
          <a:p>
            <a:pPr algn="ctr">
              <a:defRPr/>
            </a:pPr>
            <a:endParaRPr lang="en-US" altLang="ko-KR" sz="800" dirty="0">
              <a:solidFill>
                <a:schemeClr val="tx1"/>
              </a:solidFill>
            </a:endParaRPr>
          </a:p>
        </p:txBody>
      </p:sp>
      <p:sp>
        <p:nvSpPr>
          <p:cNvPr id="164" name="직사각형 163">
            <a:extLst>
              <a:ext uri="{FF2B5EF4-FFF2-40B4-BE49-F238E27FC236}">
                <a16:creationId xmlns:a16="http://schemas.microsoft.com/office/drawing/2014/main" id="{3B1C6B2A-7395-4129-AB92-B8CE5DDDBD83}"/>
              </a:ext>
            </a:extLst>
          </p:cNvPr>
          <p:cNvSpPr/>
          <p:nvPr/>
        </p:nvSpPr>
        <p:spPr>
          <a:xfrm>
            <a:off x="10409556" y="2958728"/>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70" name="순서도: 판단 169">
            <a:extLst>
              <a:ext uri="{FF2B5EF4-FFF2-40B4-BE49-F238E27FC236}">
                <a16:creationId xmlns:a16="http://schemas.microsoft.com/office/drawing/2014/main" id="{5F8496F4-2B4B-48FD-B84A-8DED7DA9AD6D}"/>
              </a:ext>
            </a:extLst>
          </p:cNvPr>
          <p:cNvSpPr/>
          <p:nvPr/>
        </p:nvSpPr>
        <p:spPr>
          <a:xfrm>
            <a:off x="9810514" y="3188855"/>
            <a:ext cx="1819397" cy="329509"/>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sz="800" dirty="0">
              <a:solidFill>
                <a:schemeClr val="tx1"/>
              </a:solidFill>
            </a:endParaRPr>
          </a:p>
          <a:p>
            <a:pPr algn="ctr">
              <a:defRPr/>
            </a:pPr>
            <a:r>
              <a:rPr lang="en-US" altLang="ko-KR" sz="800" dirty="0">
                <a:solidFill>
                  <a:schemeClr val="tx1"/>
                </a:solidFill>
              </a:rPr>
              <a:t>FreeBoardReplyListAction.java</a:t>
            </a:r>
            <a:endParaRPr lang="ko-KR" altLang="en-US" sz="800" dirty="0">
              <a:solidFill>
                <a:schemeClr val="tx1"/>
              </a:solidFill>
            </a:endParaRPr>
          </a:p>
          <a:p>
            <a:pPr algn="ctr">
              <a:defRPr/>
            </a:pPr>
            <a:endParaRPr lang="en-US" altLang="ko-KR" sz="800" dirty="0">
              <a:solidFill>
                <a:schemeClr val="tx1"/>
              </a:solidFill>
            </a:endParaRPr>
          </a:p>
        </p:txBody>
      </p:sp>
      <p:cxnSp>
        <p:nvCxnSpPr>
          <p:cNvPr id="171" name="직선 화살표 연결선 170">
            <a:extLst>
              <a:ext uri="{FF2B5EF4-FFF2-40B4-BE49-F238E27FC236}">
                <a16:creationId xmlns:a16="http://schemas.microsoft.com/office/drawing/2014/main" id="{B9240C9A-0D7B-4A11-AAFA-2E792AF8F867}"/>
              </a:ext>
            </a:extLst>
          </p:cNvPr>
          <p:cNvCxnSpPr>
            <a:cxnSpLocks/>
          </p:cNvCxnSpPr>
          <p:nvPr/>
        </p:nvCxnSpPr>
        <p:spPr>
          <a:xfrm>
            <a:off x="10735067" y="3507373"/>
            <a:ext cx="0" cy="131160"/>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72" name="순서도: 처리 171">
            <a:extLst>
              <a:ext uri="{FF2B5EF4-FFF2-40B4-BE49-F238E27FC236}">
                <a16:creationId xmlns:a16="http://schemas.microsoft.com/office/drawing/2014/main" id="{AC047B22-2F6B-44C2-912F-11407DC868F1}"/>
              </a:ext>
            </a:extLst>
          </p:cNvPr>
          <p:cNvSpPr/>
          <p:nvPr/>
        </p:nvSpPr>
        <p:spPr>
          <a:xfrm>
            <a:off x="10885534" y="2967870"/>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700">
                <a:solidFill>
                  <a:schemeClr val="tx1"/>
                </a:solidFill>
              </a:rPr>
              <a:t>등록된 댓글이 없습니다</a:t>
            </a:r>
            <a:r>
              <a:rPr lang="en-US" altLang="ko-KR" sz="700">
                <a:solidFill>
                  <a:schemeClr val="tx1"/>
                </a:solidFill>
              </a:rPr>
              <a:t>.</a:t>
            </a:r>
            <a:endParaRPr lang="ko-KR" altLang="en-US" sz="700">
              <a:solidFill>
                <a:schemeClr val="tx1"/>
              </a:solidFill>
            </a:endParaRPr>
          </a:p>
        </p:txBody>
      </p:sp>
      <p:sp>
        <p:nvSpPr>
          <p:cNvPr id="173" name="순서도: 판단 172">
            <a:extLst>
              <a:ext uri="{FF2B5EF4-FFF2-40B4-BE49-F238E27FC236}">
                <a16:creationId xmlns:a16="http://schemas.microsoft.com/office/drawing/2014/main" id="{D5D275E9-944D-4EB4-B17E-CD630800D5BA}"/>
              </a:ext>
            </a:extLst>
          </p:cNvPr>
          <p:cNvSpPr/>
          <p:nvPr/>
        </p:nvSpPr>
        <p:spPr>
          <a:xfrm>
            <a:off x="9887988" y="4135910"/>
            <a:ext cx="1732776" cy="508519"/>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sz="800" dirty="0">
              <a:solidFill>
                <a:schemeClr val="tx1"/>
              </a:solidFill>
            </a:endParaRPr>
          </a:p>
          <a:p>
            <a:pPr algn="ctr">
              <a:defRPr/>
            </a:pPr>
            <a:r>
              <a:rPr lang="en-US" altLang="ko-KR" sz="750" dirty="0">
                <a:solidFill>
                  <a:schemeClr val="tx1"/>
                </a:solidFill>
              </a:rPr>
              <a:t>($ajax)</a:t>
            </a:r>
          </a:p>
          <a:p>
            <a:pPr algn="ctr">
              <a:defRPr/>
            </a:pPr>
            <a:r>
              <a:rPr lang="en-US" altLang="ko-KR" sz="750" dirty="0">
                <a:solidFill>
                  <a:schemeClr val="tx1"/>
                </a:solidFill>
              </a:rPr>
              <a:t>FreeBoardReplyDeleteOkAction.java</a:t>
            </a:r>
            <a:endParaRPr lang="ko-KR" altLang="en-US" sz="750" dirty="0">
              <a:solidFill>
                <a:schemeClr val="tx1"/>
              </a:solidFill>
            </a:endParaRPr>
          </a:p>
          <a:p>
            <a:pPr algn="ctr">
              <a:defRPr/>
            </a:pPr>
            <a:endParaRPr lang="en-US" altLang="ko-KR" sz="800" dirty="0">
              <a:solidFill>
                <a:schemeClr val="tx1"/>
              </a:solidFill>
            </a:endParaRPr>
          </a:p>
        </p:txBody>
      </p:sp>
      <p:cxnSp>
        <p:nvCxnSpPr>
          <p:cNvPr id="174" name="직선 화살표 연결선 173">
            <a:extLst>
              <a:ext uri="{FF2B5EF4-FFF2-40B4-BE49-F238E27FC236}">
                <a16:creationId xmlns:a16="http://schemas.microsoft.com/office/drawing/2014/main" id="{65519360-2D78-4C48-9AF5-1925C2B1BAAF}"/>
              </a:ext>
            </a:extLst>
          </p:cNvPr>
          <p:cNvCxnSpPr/>
          <p:nvPr/>
        </p:nvCxnSpPr>
        <p:spPr>
          <a:xfrm>
            <a:off x="10760934" y="464442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80" name="직사각형 179">
            <a:extLst>
              <a:ext uri="{FF2B5EF4-FFF2-40B4-BE49-F238E27FC236}">
                <a16:creationId xmlns:a16="http://schemas.microsoft.com/office/drawing/2014/main" id="{6EFD2D7F-5F9C-405A-9708-B15EF8D88092}"/>
              </a:ext>
            </a:extLst>
          </p:cNvPr>
          <p:cNvSpPr/>
          <p:nvPr/>
        </p:nvSpPr>
        <p:spPr>
          <a:xfrm>
            <a:off x="7916685" y="5576383"/>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81" name="직사각형 180">
            <a:extLst>
              <a:ext uri="{FF2B5EF4-FFF2-40B4-BE49-F238E27FC236}">
                <a16:creationId xmlns:a16="http://schemas.microsoft.com/office/drawing/2014/main" id="{50AADB71-0B5C-4281-A820-7BF7B2588BB6}"/>
              </a:ext>
            </a:extLst>
          </p:cNvPr>
          <p:cNvSpPr/>
          <p:nvPr/>
        </p:nvSpPr>
        <p:spPr>
          <a:xfrm>
            <a:off x="10720212" y="5141765"/>
            <a:ext cx="351378" cy="215444"/>
          </a:xfrm>
          <a:prstGeom prst="rect">
            <a:avLst/>
          </a:prstGeom>
        </p:spPr>
        <p:txBody>
          <a:bodyPr wrap="none">
            <a:spAutoFit/>
          </a:bodyPr>
          <a:lstStyle/>
          <a:p>
            <a:pPr lvl="0">
              <a:defRPr/>
            </a:pPr>
            <a:r>
              <a:rPr lang="en-US" altLang="ko-KR" sz="800" dirty="0"/>
              <a:t>YES</a:t>
            </a:r>
            <a:endParaRPr lang="ko-KR" altLang="en-US" sz="800" dirty="0"/>
          </a:p>
        </p:txBody>
      </p:sp>
      <p:pic>
        <p:nvPicPr>
          <p:cNvPr id="182" name="그림 181" descr="모니터, 컴퓨터이(가) 표시된 사진  자동 생성된 설명">
            <a:extLst>
              <a:ext uri="{FF2B5EF4-FFF2-40B4-BE49-F238E27FC236}">
                <a16:creationId xmlns:a16="http://schemas.microsoft.com/office/drawing/2014/main" id="{F908F109-6195-42E5-9546-E1F89BC28C5A}"/>
              </a:ext>
            </a:extLst>
          </p:cNvPr>
          <p:cNvPicPr>
            <a:picLocks noChangeAspect="1"/>
          </p:cNvPicPr>
          <p:nvPr/>
        </p:nvPicPr>
        <p:blipFill rotWithShape="1">
          <a:blip r:embed="rId2"/>
          <a:stretch>
            <a:fillRect/>
          </a:stretch>
        </p:blipFill>
        <p:spPr>
          <a:xfrm>
            <a:off x="9310518" y="4192310"/>
            <a:ext cx="409055" cy="409055"/>
          </a:xfrm>
          <a:prstGeom prst="rect">
            <a:avLst/>
          </a:prstGeom>
        </p:spPr>
      </p:pic>
      <p:cxnSp>
        <p:nvCxnSpPr>
          <p:cNvPr id="184" name="직선 화살표 연결선 183">
            <a:extLst>
              <a:ext uri="{FF2B5EF4-FFF2-40B4-BE49-F238E27FC236}">
                <a16:creationId xmlns:a16="http://schemas.microsoft.com/office/drawing/2014/main" id="{E16DFB80-9994-4F99-BB1F-3DCF938901BD}"/>
              </a:ext>
            </a:extLst>
          </p:cNvPr>
          <p:cNvCxnSpPr/>
          <p:nvPr/>
        </p:nvCxnSpPr>
        <p:spPr>
          <a:xfrm flipH="1">
            <a:off x="9694545" y="4390169"/>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85" name="직사각형 184">
            <a:extLst>
              <a:ext uri="{FF2B5EF4-FFF2-40B4-BE49-F238E27FC236}">
                <a16:creationId xmlns:a16="http://schemas.microsoft.com/office/drawing/2014/main" id="{03B0FFF7-6676-44D0-BAE1-B2C44593ECAF}"/>
              </a:ext>
            </a:extLst>
          </p:cNvPr>
          <p:cNvSpPr/>
          <p:nvPr/>
        </p:nvSpPr>
        <p:spPr>
          <a:xfrm>
            <a:off x="9284340" y="4469688"/>
            <a:ext cx="1206601" cy="184666"/>
          </a:xfrm>
          <a:prstGeom prst="rect">
            <a:avLst/>
          </a:prstGeom>
        </p:spPr>
        <p:txBody>
          <a:bodyPr wrap="square">
            <a:spAutoFit/>
          </a:bodyPr>
          <a:lstStyle/>
          <a:p>
            <a:pPr lvl="0">
              <a:defRPr/>
            </a:pPr>
            <a:r>
              <a:rPr lang="en-US" altLang="ko-KR" sz="600" dirty="0"/>
              <a:t>TABLE_REPLY_FREETALK</a:t>
            </a:r>
          </a:p>
        </p:txBody>
      </p:sp>
      <p:sp>
        <p:nvSpPr>
          <p:cNvPr id="189" name="순서도: 문서 188">
            <a:extLst>
              <a:ext uri="{FF2B5EF4-FFF2-40B4-BE49-F238E27FC236}">
                <a16:creationId xmlns:a16="http://schemas.microsoft.com/office/drawing/2014/main" id="{A27F6578-D4FD-4B03-BAF1-35A6225DA58A}"/>
              </a:ext>
            </a:extLst>
          </p:cNvPr>
          <p:cNvSpPr/>
          <p:nvPr/>
        </p:nvSpPr>
        <p:spPr>
          <a:xfrm>
            <a:off x="9529429" y="5400762"/>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cxnSp>
        <p:nvCxnSpPr>
          <p:cNvPr id="196" name="연결선: 꺾임 195">
            <a:extLst>
              <a:ext uri="{FF2B5EF4-FFF2-40B4-BE49-F238E27FC236}">
                <a16:creationId xmlns:a16="http://schemas.microsoft.com/office/drawing/2014/main" id="{905D4F98-D98F-4A85-B41A-02492EC27479}"/>
              </a:ext>
            </a:extLst>
          </p:cNvPr>
          <p:cNvCxnSpPr>
            <a:cxnSpLocks/>
            <a:endCxn id="189" idx="0"/>
          </p:cNvCxnSpPr>
          <p:nvPr/>
        </p:nvCxnSpPr>
        <p:spPr>
          <a:xfrm rot="5400000">
            <a:off x="10289184" y="4929888"/>
            <a:ext cx="215176" cy="726573"/>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97" name="직사각형 196">
            <a:extLst>
              <a:ext uri="{FF2B5EF4-FFF2-40B4-BE49-F238E27FC236}">
                <a16:creationId xmlns:a16="http://schemas.microsoft.com/office/drawing/2014/main" id="{E299E3FD-178A-4733-8B71-FB990A02188E}"/>
              </a:ext>
            </a:extLst>
          </p:cNvPr>
          <p:cNvSpPr/>
          <p:nvPr/>
        </p:nvSpPr>
        <p:spPr>
          <a:xfrm>
            <a:off x="9953138" y="5117283"/>
            <a:ext cx="343364" cy="215444"/>
          </a:xfrm>
          <a:prstGeom prst="rect">
            <a:avLst/>
          </a:prstGeom>
        </p:spPr>
        <p:txBody>
          <a:bodyPr wrap="none">
            <a:spAutoFit/>
          </a:bodyPr>
          <a:lstStyle/>
          <a:p>
            <a:pPr lvl="0">
              <a:defRPr/>
            </a:pPr>
            <a:r>
              <a:rPr lang="en-US" altLang="ko-KR" sz="800" dirty="0"/>
              <a:t>NO</a:t>
            </a:r>
            <a:endParaRPr lang="ko-KR" altLang="en-US" sz="800" dirty="0"/>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dirty="0"/>
              <a:t>User flow</a:t>
            </a:r>
            <a:r>
              <a:rPr lang="ko-KR" altLang="en-US" dirty="0"/>
              <a:t> </a:t>
            </a:r>
            <a:r>
              <a:rPr lang="en-US" altLang="ko-KR" dirty="0"/>
              <a:t>:</a:t>
            </a:r>
            <a:r>
              <a:rPr lang="ko-KR" altLang="en-US" dirty="0"/>
              <a:t> 인증 후기</a:t>
            </a:r>
          </a:p>
        </p:txBody>
      </p:sp>
      <p:graphicFrame>
        <p:nvGraphicFramePr>
          <p:cNvPr id="3" name="표 2"/>
          <p:cNvGraphicFramePr>
            <a:graphicFrameLocks noGrp="1"/>
          </p:cNvGraphicFramePr>
          <p:nvPr>
            <p:extLst>
              <p:ext uri="{D42A27DB-BD31-4B8C-83A1-F6EECF244321}">
                <p14:modId xmlns:p14="http://schemas.microsoft.com/office/powerpoint/2010/main" val="1455374154"/>
              </p:ext>
            </p:extLst>
          </p:nvPr>
        </p:nvGraphicFramePr>
        <p:xfrm>
          <a:off x="119336" y="1445190"/>
          <a:ext cx="12002558" cy="4576098"/>
        </p:xfrm>
        <a:graphic>
          <a:graphicData uri="http://schemas.openxmlformats.org/drawingml/2006/table">
            <a:tbl>
              <a:tblPr>
                <a:tableStyleId>{5C22544A-7EE6-4342-B048-85BDC9FD1C3A}</a:tableStyleId>
              </a:tblPr>
              <a:tblGrid>
                <a:gridCol w="720080">
                  <a:extLst>
                    <a:ext uri="{9D8B030D-6E8A-4147-A177-3AD203B41FA5}">
                      <a16:colId xmlns:a16="http://schemas.microsoft.com/office/drawing/2014/main" val="20000"/>
                    </a:ext>
                  </a:extLst>
                </a:gridCol>
                <a:gridCol w="2736304">
                  <a:extLst>
                    <a:ext uri="{9D8B030D-6E8A-4147-A177-3AD203B41FA5}">
                      <a16:colId xmlns:a16="http://schemas.microsoft.com/office/drawing/2014/main" val="20001"/>
                    </a:ext>
                  </a:extLst>
                </a:gridCol>
                <a:gridCol w="2664296">
                  <a:extLst>
                    <a:ext uri="{9D8B030D-6E8A-4147-A177-3AD203B41FA5}">
                      <a16:colId xmlns:a16="http://schemas.microsoft.com/office/drawing/2014/main" val="20002"/>
                    </a:ext>
                  </a:extLst>
                </a:gridCol>
                <a:gridCol w="3168352">
                  <a:extLst>
                    <a:ext uri="{9D8B030D-6E8A-4147-A177-3AD203B41FA5}">
                      <a16:colId xmlns:a16="http://schemas.microsoft.com/office/drawing/2014/main" val="20003"/>
                    </a:ext>
                  </a:extLst>
                </a:gridCol>
                <a:gridCol w="2713526">
                  <a:extLst>
                    <a:ext uri="{9D8B030D-6E8A-4147-A177-3AD203B41FA5}">
                      <a16:colId xmlns:a16="http://schemas.microsoft.com/office/drawing/2014/main" val="20004"/>
                    </a:ext>
                  </a:extLst>
                </a:gridCol>
              </a:tblGrid>
              <a:tr h="396046">
                <a:tc rowSpan="2">
                  <a:txBody>
                    <a:bodyPr/>
                    <a:lstStyle/>
                    <a:p>
                      <a:pPr algn="ctr" latinLnBrk="1">
                        <a:defRPr/>
                      </a:pPr>
                      <a:r>
                        <a:rPr lang="en-US" altLang="ko-KR" sz="650" b="1" dirty="0" err="1">
                          <a:solidFill>
                            <a:schemeClr val="tx1"/>
                          </a:solidFill>
                        </a:rPr>
                        <a:t>ReviewBoard</a:t>
                      </a:r>
                      <a:endParaRPr lang="en-US" altLang="ko-KR" sz="650" b="1" dirty="0">
                        <a:solidFill>
                          <a:schemeClr val="tx1"/>
                        </a:solidFill>
                      </a:endParaRPr>
                    </a:p>
                    <a:p>
                      <a:pPr algn="ctr" latinLnBrk="1">
                        <a:defRPr/>
                      </a:pPr>
                      <a:r>
                        <a:rPr lang="en-US" altLang="ko-KR" sz="650" b="1" dirty="0">
                          <a:solidFill>
                            <a:schemeClr val="tx1"/>
                          </a:solidFill>
                        </a:rPr>
                        <a:t>User flow</a:t>
                      </a:r>
                      <a:endParaRPr lang="ko-KR" altLang="en-US" sz="650" b="1"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en-US" altLang="ko-KR" sz="1000" b="1" dirty="0">
                          <a:solidFill>
                            <a:schemeClr val="tx1"/>
                          </a:solidFill>
                        </a:rPr>
                        <a:t>STEP 1. </a:t>
                      </a:r>
                      <a:r>
                        <a:rPr lang="ko-KR" altLang="en-US" sz="1000" b="1" dirty="0">
                          <a:solidFill>
                            <a:schemeClr val="tx1"/>
                          </a:solidFill>
                        </a:rPr>
                        <a:t>게시판 리스트</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a:solidFill>
                            <a:schemeClr val="tx1"/>
                          </a:solidFill>
                        </a:rPr>
                        <a:t>STEP 2. </a:t>
                      </a:r>
                      <a:r>
                        <a:rPr lang="ko-KR" altLang="en-US" sz="1000" b="1">
                          <a:solidFill>
                            <a:schemeClr val="tx1"/>
                          </a:solidFill>
                        </a:rPr>
                        <a:t>게시판 글쓰기</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a:solidFill>
                            <a:schemeClr val="tx1"/>
                          </a:solidFill>
                        </a:rPr>
                        <a:t>STEP 3. </a:t>
                      </a:r>
                      <a:r>
                        <a:rPr lang="ko-KR" altLang="en-US" sz="1000" b="1">
                          <a:solidFill>
                            <a:schemeClr val="tx1"/>
                          </a:solidFill>
                        </a:rPr>
                        <a:t>게시글 상세보기</a:t>
                      </a:r>
                      <a:endParaRPr lang="ko-KR" altLang="en-US" sz="1000" b="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dirty="0">
                          <a:solidFill>
                            <a:schemeClr val="tx1"/>
                          </a:solidFill>
                        </a:rPr>
                        <a:t>STEP 4. </a:t>
                      </a:r>
                      <a:r>
                        <a:rPr lang="ko-KR" altLang="en-US" sz="1000" b="1" dirty="0">
                          <a:solidFill>
                            <a:schemeClr val="tx1"/>
                          </a:solidFill>
                        </a:rPr>
                        <a:t>게시글 수정</a:t>
                      </a:r>
                      <a:endParaRPr lang="ko-KR" altLang="en-US" sz="1000" b="0"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4180052">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17</a:t>
            </a:fld>
            <a:endParaRPr lang="en-US" altLang="en-US" sz="900"/>
          </a:p>
        </p:txBody>
      </p:sp>
      <p:sp>
        <p:nvSpPr>
          <p:cNvPr id="60" name="순서도: 처리 59"/>
          <p:cNvSpPr/>
          <p:nvPr/>
        </p:nvSpPr>
        <p:spPr>
          <a:xfrm>
            <a:off x="2006047" y="3807737"/>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제목</a:t>
            </a:r>
          </a:p>
        </p:txBody>
      </p:sp>
      <p:sp>
        <p:nvSpPr>
          <p:cNvPr id="98" name="순서도: 처리 97"/>
          <p:cNvSpPr/>
          <p:nvPr/>
        </p:nvSpPr>
        <p:spPr>
          <a:xfrm>
            <a:off x="2012162" y="4370888"/>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글쓰기</a:t>
            </a:r>
          </a:p>
        </p:txBody>
      </p:sp>
      <p:cxnSp>
        <p:nvCxnSpPr>
          <p:cNvPr id="99" name="연결선: 꺾임 98"/>
          <p:cNvCxnSpPr>
            <a:cxnSpLocks/>
            <a:stCxn id="129" idx="3"/>
            <a:endCxn id="98" idx="3"/>
          </p:cNvCxnSpPr>
          <p:nvPr/>
        </p:nvCxnSpPr>
        <p:spPr>
          <a:xfrm>
            <a:off x="3016794" y="3298075"/>
            <a:ext cx="18809" cy="1220738"/>
          </a:xfrm>
          <a:prstGeom prst="bentConnector3">
            <a:avLst>
              <a:gd name="adj1" fmla="val 1315376"/>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0" name="순서도: 연결자 99"/>
          <p:cNvSpPr/>
          <p:nvPr/>
        </p:nvSpPr>
        <p:spPr>
          <a:xfrm flipV="1">
            <a:off x="2480730" y="4161579"/>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01" name="직사각형 100"/>
          <p:cNvSpPr/>
          <p:nvPr/>
        </p:nvSpPr>
        <p:spPr>
          <a:xfrm>
            <a:off x="2540886" y="4106910"/>
            <a:ext cx="545621" cy="230832"/>
          </a:xfrm>
          <a:prstGeom prst="rect">
            <a:avLst/>
          </a:prstGeom>
        </p:spPr>
        <p:txBody>
          <a:bodyPr wrap="square">
            <a:spAutoFit/>
          </a:bodyPr>
          <a:lstStyle/>
          <a:p>
            <a:pPr lvl="0">
              <a:defRPr/>
            </a:pPr>
            <a:r>
              <a:rPr lang="en-US" altLang="ko-KR" sz="900"/>
              <a:t>step 3</a:t>
            </a:r>
          </a:p>
        </p:txBody>
      </p:sp>
      <p:sp>
        <p:nvSpPr>
          <p:cNvPr id="103" name="순서도: 연결자 102"/>
          <p:cNvSpPr/>
          <p:nvPr/>
        </p:nvSpPr>
        <p:spPr>
          <a:xfrm flipV="1">
            <a:off x="2496570" y="4713532"/>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04" name="직사각형 103"/>
          <p:cNvSpPr/>
          <p:nvPr/>
        </p:nvSpPr>
        <p:spPr>
          <a:xfrm>
            <a:off x="2556726" y="4658863"/>
            <a:ext cx="545621" cy="230832"/>
          </a:xfrm>
          <a:prstGeom prst="rect">
            <a:avLst/>
          </a:prstGeom>
        </p:spPr>
        <p:txBody>
          <a:bodyPr wrap="square">
            <a:spAutoFit/>
          </a:bodyPr>
          <a:lstStyle/>
          <a:p>
            <a:pPr lvl="0">
              <a:defRPr/>
            </a:pPr>
            <a:r>
              <a:rPr lang="en-US" altLang="ko-KR" sz="900"/>
              <a:t>step 2</a:t>
            </a:r>
          </a:p>
        </p:txBody>
      </p:sp>
      <p:sp>
        <p:nvSpPr>
          <p:cNvPr id="105" name="순서도: 처리 104"/>
          <p:cNvSpPr/>
          <p:nvPr/>
        </p:nvSpPr>
        <p:spPr>
          <a:xfrm>
            <a:off x="1228431" y="4749961"/>
            <a:ext cx="1107365"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650">
                <a:solidFill>
                  <a:schemeClr val="tx1"/>
                </a:solidFill>
              </a:rPr>
              <a:t>로그인 후 이용해주세요</a:t>
            </a:r>
          </a:p>
          <a:p>
            <a:pPr algn="ctr">
              <a:defRPr/>
            </a:pPr>
            <a:r>
              <a:rPr lang="en-US" altLang="ko-KR" sz="700">
                <a:solidFill>
                  <a:schemeClr val="tx1"/>
                </a:solidFill>
              </a:rPr>
              <a:t> </a:t>
            </a:r>
            <a:endParaRPr lang="ko-KR" altLang="en-US" sz="700">
              <a:solidFill>
                <a:schemeClr val="tx1"/>
              </a:solidFill>
            </a:endParaRPr>
          </a:p>
        </p:txBody>
      </p:sp>
      <p:sp>
        <p:nvSpPr>
          <p:cNvPr id="106" name="순서도: 수행의 시작/종료 105"/>
          <p:cNvSpPr/>
          <p:nvPr/>
        </p:nvSpPr>
        <p:spPr>
          <a:xfrm>
            <a:off x="1545023" y="4925910"/>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cxnSp>
        <p:nvCxnSpPr>
          <p:cNvPr id="107" name="연결선: 꺾임 106"/>
          <p:cNvCxnSpPr>
            <a:stCxn id="98" idx="1"/>
            <a:endCxn id="105" idx="0"/>
          </p:cNvCxnSpPr>
          <p:nvPr/>
        </p:nvCxnSpPr>
        <p:spPr>
          <a:xfrm rot="10800000" flipV="1">
            <a:off x="1782114" y="4518813"/>
            <a:ext cx="230048" cy="231148"/>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9" name="순서도: 문서 108"/>
          <p:cNvSpPr/>
          <p:nvPr/>
        </p:nvSpPr>
        <p:spPr>
          <a:xfrm>
            <a:off x="1247257" y="5292767"/>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login.jsp</a:t>
            </a:r>
            <a:endParaRPr lang="ko-KR" altLang="en-US" sz="900">
              <a:solidFill>
                <a:schemeClr val="tx1"/>
              </a:solidFill>
            </a:endParaRPr>
          </a:p>
        </p:txBody>
      </p:sp>
      <p:cxnSp>
        <p:nvCxnSpPr>
          <p:cNvPr id="110" name="직선 화살표 연결선 109"/>
          <p:cNvCxnSpPr/>
          <p:nvPr/>
        </p:nvCxnSpPr>
        <p:spPr>
          <a:xfrm>
            <a:off x="1782112" y="508795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2" name="직사각형 111"/>
          <p:cNvSpPr/>
          <p:nvPr/>
        </p:nvSpPr>
        <p:spPr>
          <a:xfrm>
            <a:off x="1009242" y="4291656"/>
            <a:ext cx="1039067" cy="215444"/>
          </a:xfrm>
          <a:prstGeom prst="rect">
            <a:avLst/>
          </a:prstGeom>
        </p:spPr>
        <p:txBody>
          <a:bodyPr wrap="none">
            <a:spAutoFit/>
          </a:bodyPr>
          <a:lstStyle/>
          <a:p>
            <a:pPr lvl="0">
              <a:defRPr/>
            </a:pPr>
            <a:r>
              <a:rPr lang="en-US" altLang="ko-KR" sz="800" dirty="0" err="1"/>
              <a:t>session_id</a:t>
            </a:r>
            <a:r>
              <a:rPr lang="en-US" altLang="ko-KR" sz="800" dirty="0"/>
              <a:t> == null</a:t>
            </a:r>
            <a:endParaRPr lang="ko-KR" altLang="en-US" sz="800" dirty="0"/>
          </a:p>
        </p:txBody>
      </p:sp>
      <p:sp>
        <p:nvSpPr>
          <p:cNvPr id="118" name="직사각형 117"/>
          <p:cNvSpPr/>
          <p:nvPr/>
        </p:nvSpPr>
        <p:spPr>
          <a:xfrm>
            <a:off x="2372741" y="5017035"/>
            <a:ext cx="1034257" cy="215444"/>
          </a:xfrm>
          <a:prstGeom prst="rect">
            <a:avLst/>
          </a:prstGeom>
        </p:spPr>
        <p:txBody>
          <a:bodyPr wrap="none">
            <a:spAutoFit/>
          </a:bodyPr>
          <a:lstStyle/>
          <a:p>
            <a:pPr lvl="0">
              <a:defRPr/>
            </a:pPr>
            <a:r>
              <a:rPr lang="en-US" altLang="ko-KR" sz="800" dirty="0" err="1"/>
              <a:t>session_id</a:t>
            </a:r>
            <a:r>
              <a:rPr lang="en-US" altLang="ko-KR" sz="800" dirty="0"/>
              <a:t>  != null</a:t>
            </a:r>
            <a:endParaRPr lang="ko-KR" altLang="en-US" sz="800" dirty="0"/>
          </a:p>
        </p:txBody>
      </p:sp>
      <p:sp>
        <p:nvSpPr>
          <p:cNvPr id="119" name="순서도: 문서 118"/>
          <p:cNvSpPr/>
          <p:nvPr/>
        </p:nvSpPr>
        <p:spPr>
          <a:xfrm>
            <a:off x="4707863" y="2318093"/>
            <a:ext cx="1087661"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reviewWrite.jsp</a:t>
            </a:r>
            <a:endParaRPr lang="ko-KR" altLang="en-US" sz="900" dirty="0">
              <a:solidFill>
                <a:schemeClr val="tx1"/>
              </a:solidFill>
            </a:endParaRPr>
          </a:p>
        </p:txBody>
      </p:sp>
      <p:sp>
        <p:nvSpPr>
          <p:cNvPr id="121" name="순서도: 데이터 120"/>
          <p:cNvSpPr/>
          <p:nvPr/>
        </p:nvSpPr>
        <p:spPr>
          <a:xfrm>
            <a:off x="4707863" y="2809313"/>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p:txBody>
      </p:sp>
      <p:sp>
        <p:nvSpPr>
          <p:cNvPr id="123" name="직사각형 122"/>
          <p:cNvSpPr/>
          <p:nvPr/>
        </p:nvSpPr>
        <p:spPr>
          <a:xfrm>
            <a:off x="3895767" y="2737847"/>
            <a:ext cx="1067872" cy="523220"/>
          </a:xfrm>
          <a:prstGeom prst="rect">
            <a:avLst/>
          </a:prstGeom>
        </p:spPr>
        <p:txBody>
          <a:bodyPr wrap="square">
            <a:spAutoFit/>
          </a:bodyPr>
          <a:lstStyle/>
          <a:p>
            <a:pPr marL="171450" lvl="0" indent="-171450">
              <a:buFont typeface="Arial"/>
              <a:buChar char="•"/>
              <a:defRPr/>
            </a:pPr>
            <a:r>
              <a:rPr lang="en-US" altLang="ko-KR" sz="700" dirty="0"/>
              <a:t>Input Information</a:t>
            </a:r>
          </a:p>
          <a:p>
            <a:pPr lvl="0">
              <a:defRPr/>
            </a:pPr>
            <a:r>
              <a:rPr lang="en-US" altLang="ko-KR" sz="700" dirty="0"/>
              <a:t>   - TITLE</a:t>
            </a:r>
          </a:p>
          <a:p>
            <a:pPr lvl="0">
              <a:defRPr/>
            </a:pPr>
            <a:r>
              <a:rPr lang="en-US" altLang="ko-KR" sz="700" dirty="0"/>
              <a:t>   - CONTENT</a:t>
            </a:r>
          </a:p>
          <a:p>
            <a:pPr lvl="0">
              <a:defRPr/>
            </a:pPr>
            <a:r>
              <a:rPr lang="en-US" altLang="ko-KR" sz="700" dirty="0"/>
              <a:t>   - FILE</a:t>
            </a:r>
          </a:p>
        </p:txBody>
      </p:sp>
      <p:cxnSp>
        <p:nvCxnSpPr>
          <p:cNvPr id="124" name="직선 화살표 연결선 123"/>
          <p:cNvCxnSpPr/>
          <p:nvPr/>
        </p:nvCxnSpPr>
        <p:spPr>
          <a:xfrm>
            <a:off x="5251693" y="261122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5" name="연결선: 꺾임 124"/>
          <p:cNvCxnSpPr>
            <a:stCxn id="103" idx="0"/>
            <a:endCxn id="119" idx="1"/>
          </p:cNvCxnSpPr>
          <p:nvPr/>
        </p:nvCxnSpPr>
        <p:spPr>
          <a:xfrm rot="5400000" flipH="1" flipV="1">
            <a:off x="2461034" y="2572617"/>
            <a:ext cx="2342520" cy="2151137"/>
          </a:xfrm>
          <a:prstGeom prst="bentConnector4">
            <a:avLst>
              <a:gd name="adj1" fmla="val -9759"/>
              <a:gd name="adj2" fmla="val 4055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7" name="직선 화살표 연결선 126"/>
          <p:cNvCxnSpPr/>
          <p:nvPr/>
        </p:nvCxnSpPr>
        <p:spPr>
          <a:xfrm>
            <a:off x="5251693" y="310834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2" name="직선 화살표 연결선 131"/>
          <p:cNvCxnSpPr/>
          <p:nvPr/>
        </p:nvCxnSpPr>
        <p:spPr>
          <a:xfrm flipH="1">
            <a:off x="4173381" y="4520653"/>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3" name="직사각형 132"/>
          <p:cNvSpPr/>
          <p:nvPr/>
        </p:nvSpPr>
        <p:spPr>
          <a:xfrm>
            <a:off x="3519046" y="4597257"/>
            <a:ext cx="1206601" cy="184666"/>
          </a:xfrm>
          <a:prstGeom prst="rect">
            <a:avLst/>
          </a:prstGeom>
        </p:spPr>
        <p:txBody>
          <a:bodyPr wrap="square">
            <a:spAutoFit/>
          </a:bodyPr>
          <a:lstStyle/>
          <a:p>
            <a:pPr lvl="0">
              <a:defRPr/>
            </a:pPr>
            <a:r>
              <a:rPr lang="en-US" altLang="ko-KR" sz="600" dirty="0"/>
              <a:t>TABLE_BOARD_ REVIEW</a:t>
            </a:r>
          </a:p>
        </p:txBody>
      </p:sp>
      <p:pic>
        <p:nvPicPr>
          <p:cNvPr id="134" name="그림 133"/>
          <p:cNvPicPr>
            <a:picLocks noChangeAspect="1"/>
          </p:cNvPicPr>
          <p:nvPr/>
        </p:nvPicPr>
        <p:blipFill rotWithShape="1">
          <a:blip r:embed="rId2"/>
          <a:srcRect l="13420" t="13190" r="9390" b="26140"/>
          <a:stretch>
            <a:fillRect/>
          </a:stretch>
        </p:blipFill>
        <p:spPr>
          <a:xfrm>
            <a:off x="3578451" y="4402727"/>
            <a:ext cx="309008" cy="242865"/>
          </a:xfrm>
          <a:prstGeom prst="rect">
            <a:avLst/>
          </a:prstGeom>
        </p:spPr>
      </p:pic>
      <p:sp>
        <p:nvSpPr>
          <p:cNvPr id="136" name="순서도: 처리 135"/>
          <p:cNvSpPr/>
          <p:nvPr/>
        </p:nvSpPr>
        <p:spPr>
          <a:xfrm>
            <a:off x="4783694" y="3807737"/>
            <a:ext cx="1086905"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reviewBoardform</a:t>
            </a:r>
            <a:endParaRPr lang="en-US" altLang="ko-KR" sz="900" dirty="0">
              <a:solidFill>
                <a:schemeClr val="tx1"/>
              </a:solidFill>
            </a:endParaRPr>
          </a:p>
          <a:p>
            <a:pPr algn="ctr">
              <a:defRPr/>
            </a:pPr>
            <a:r>
              <a:rPr lang="en-US" altLang="ko-KR" sz="900" dirty="0">
                <a:solidFill>
                  <a:schemeClr val="tx1"/>
                </a:solidFill>
              </a:rPr>
              <a:t>.submit()</a:t>
            </a:r>
            <a:endParaRPr lang="ko-KR" altLang="en-US" sz="900" dirty="0">
              <a:solidFill>
                <a:schemeClr val="tx1"/>
              </a:solidFill>
            </a:endParaRPr>
          </a:p>
        </p:txBody>
      </p:sp>
      <p:sp>
        <p:nvSpPr>
          <p:cNvPr id="137" name="순서도: 처리 136"/>
          <p:cNvSpPr/>
          <p:nvPr/>
        </p:nvSpPr>
        <p:spPr>
          <a:xfrm>
            <a:off x="4755261" y="3310114"/>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등록하기</a:t>
            </a:r>
          </a:p>
        </p:txBody>
      </p:sp>
      <p:cxnSp>
        <p:nvCxnSpPr>
          <p:cNvPr id="140" name="직선 화살표 연결선 139"/>
          <p:cNvCxnSpPr/>
          <p:nvPr/>
        </p:nvCxnSpPr>
        <p:spPr>
          <a:xfrm>
            <a:off x="5266981" y="360451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1" name="직선 화살표 연결선 140"/>
          <p:cNvCxnSpPr/>
          <p:nvPr/>
        </p:nvCxnSpPr>
        <p:spPr>
          <a:xfrm>
            <a:off x="5269091" y="413900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3" name="직사각형 142"/>
          <p:cNvSpPr/>
          <p:nvPr/>
        </p:nvSpPr>
        <p:spPr>
          <a:xfrm>
            <a:off x="3523774" y="4709587"/>
            <a:ext cx="1206601" cy="184666"/>
          </a:xfrm>
          <a:prstGeom prst="rect">
            <a:avLst/>
          </a:prstGeom>
        </p:spPr>
        <p:txBody>
          <a:bodyPr wrap="square">
            <a:spAutoFit/>
          </a:bodyPr>
          <a:lstStyle/>
          <a:p>
            <a:pPr lvl="0">
              <a:defRPr/>
            </a:pPr>
            <a:r>
              <a:rPr lang="en-US" altLang="ko-KR" sz="600" dirty="0"/>
              <a:t>TABLE_FILES_ REVIEW</a:t>
            </a:r>
          </a:p>
        </p:txBody>
      </p:sp>
      <p:pic>
        <p:nvPicPr>
          <p:cNvPr id="144" name="그림 143"/>
          <p:cNvPicPr>
            <a:picLocks noChangeAspect="1"/>
          </p:cNvPicPr>
          <p:nvPr/>
        </p:nvPicPr>
        <p:blipFill rotWithShape="1">
          <a:blip r:embed="rId2"/>
          <a:srcRect l="13420" t="13190" r="9390" b="26140"/>
          <a:stretch>
            <a:fillRect/>
          </a:stretch>
        </p:blipFill>
        <p:spPr>
          <a:xfrm>
            <a:off x="3911277" y="4400222"/>
            <a:ext cx="309008" cy="242865"/>
          </a:xfrm>
          <a:prstGeom prst="rect">
            <a:avLst/>
          </a:prstGeom>
        </p:spPr>
      </p:pic>
      <p:cxnSp>
        <p:nvCxnSpPr>
          <p:cNvPr id="145" name="직선 화살표 연결선 144"/>
          <p:cNvCxnSpPr/>
          <p:nvPr/>
        </p:nvCxnSpPr>
        <p:spPr>
          <a:xfrm>
            <a:off x="5294757" y="478056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7" name="연결선: 꺾임 146"/>
          <p:cNvCxnSpPr>
            <a:stCxn id="137" idx="1"/>
            <a:endCxn id="121" idx="2"/>
          </p:cNvCxnSpPr>
          <p:nvPr/>
        </p:nvCxnSpPr>
        <p:spPr>
          <a:xfrm rot="10800000" flipH="1">
            <a:off x="4755261" y="2958827"/>
            <a:ext cx="55016" cy="499212"/>
          </a:xfrm>
          <a:prstGeom prst="bentConnector3">
            <a:avLst>
              <a:gd name="adj1" fmla="val -305453"/>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8" name="직사각형 147"/>
          <p:cNvSpPr/>
          <p:nvPr/>
        </p:nvSpPr>
        <p:spPr>
          <a:xfrm>
            <a:off x="5258542" y="3600166"/>
            <a:ext cx="351378" cy="215444"/>
          </a:xfrm>
          <a:prstGeom prst="rect">
            <a:avLst/>
          </a:prstGeom>
        </p:spPr>
        <p:txBody>
          <a:bodyPr wrap="none">
            <a:spAutoFit/>
          </a:bodyPr>
          <a:lstStyle/>
          <a:p>
            <a:pPr lvl="0">
              <a:defRPr/>
            </a:pPr>
            <a:r>
              <a:rPr lang="en-US" altLang="ko-KR" sz="800"/>
              <a:t>YES</a:t>
            </a:r>
            <a:endParaRPr lang="ko-KR" altLang="en-US" sz="800"/>
          </a:p>
        </p:txBody>
      </p:sp>
      <p:sp>
        <p:nvSpPr>
          <p:cNvPr id="149" name="직사각형 148"/>
          <p:cNvSpPr/>
          <p:nvPr/>
        </p:nvSpPr>
        <p:spPr>
          <a:xfrm>
            <a:off x="4448890" y="3436863"/>
            <a:ext cx="343364" cy="215444"/>
          </a:xfrm>
          <a:prstGeom prst="rect">
            <a:avLst/>
          </a:prstGeom>
        </p:spPr>
        <p:txBody>
          <a:bodyPr wrap="none">
            <a:spAutoFit/>
          </a:bodyPr>
          <a:lstStyle/>
          <a:p>
            <a:pPr lvl="0">
              <a:defRPr/>
            </a:pPr>
            <a:r>
              <a:rPr lang="en-US" altLang="ko-KR" sz="800"/>
              <a:t>NO</a:t>
            </a:r>
            <a:endParaRPr lang="ko-KR" altLang="en-US" sz="800"/>
          </a:p>
        </p:txBody>
      </p:sp>
      <p:sp>
        <p:nvSpPr>
          <p:cNvPr id="150" name="순서도: 문서 149"/>
          <p:cNvSpPr/>
          <p:nvPr/>
        </p:nvSpPr>
        <p:spPr>
          <a:xfrm>
            <a:off x="7369225" y="2637064"/>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reviewView.jsp</a:t>
            </a:r>
            <a:endParaRPr lang="ko-KR" altLang="en-US" sz="900" dirty="0">
              <a:solidFill>
                <a:schemeClr val="tx1"/>
              </a:solidFill>
            </a:endParaRPr>
          </a:p>
        </p:txBody>
      </p:sp>
      <p:sp>
        <p:nvSpPr>
          <p:cNvPr id="153" name="순서도: 처리 152"/>
          <p:cNvSpPr/>
          <p:nvPr/>
        </p:nvSpPr>
        <p:spPr>
          <a:xfrm>
            <a:off x="7998807" y="3072510"/>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이미지 등록</a:t>
            </a:r>
          </a:p>
        </p:txBody>
      </p:sp>
      <p:cxnSp>
        <p:nvCxnSpPr>
          <p:cNvPr id="155" name="직선 화살표 연결선 154"/>
          <p:cNvCxnSpPr/>
          <p:nvPr/>
        </p:nvCxnSpPr>
        <p:spPr>
          <a:xfrm>
            <a:off x="8521081" y="337947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57" name="순서도: 처리 156"/>
          <p:cNvSpPr/>
          <p:nvPr/>
        </p:nvSpPr>
        <p:spPr>
          <a:xfrm>
            <a:off x="6362518" y="3553465"/>
            <a:ext cx="440666"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목록</a:t>
            </a:r>
          </a:p>
        </p:txBody>
      </p:sp>
      <p:sp>
        <p:nvSpPr>
          <p:cNvPr id="158" name="순서도: 처리 157"/>
          <p:cNvSpPr/>
          <p:nvPr/>
        </p:nvSpPr>
        <p:spPr>
          <a:xfrm>
            <a:off x="6363044" y="4812479"/>
            <a:ext cx="440666"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삭제</a:t>
            </a:r>
          </a:p>
        </p:txBody>
      </p:sp>
      <p:sp>
        <p:nvSpPr>
          <p:cNvPr id="159" name="순서도: 처리 158"/>
          <p:cNvSpPr/>
          <p:nvPr/>
        </p:nvSpPr>
        <p:spPr>
          <a:xfrm>
            <a:off x="6370508" y="4214271"/>
            <a:ext cx="440666"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수정</a:t>
            </a:r>
          </a:p>
        </p:txBody>
      </p:sp>
      <p:cxnSp>
        <p:nvCxnSpPr>
          <p:cNvPr id="160" name="연결선: 꺾임 159"/>
          <p:cNvCxnSpPr>
            <a:cxnSpLocks/>
            <a:endCxn id="157" idx="3"/>
          </p:cNvCxnSpPr>
          <p:nvPr/>
        </p:nvCxnSpPr>
        <p:spPr>
          <a:xfrm rot="5400000">
            <a:off x="6790562" y="2941056"/>
            <a:ext cx="772956" cy="747712"/>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71" name="순서도: 연결자 170"/>
          <p:cNvSpPr/>
          <p:nvPr/>
        </p:nvSpPr>
        <p:spPr>
          <a:xfrm flipV="1">
            <a:off x="6363278" y="3971704"/>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72" name="직사각형 171"/>
          <p:cNvSpPr/>
          <p:nvPr/>
        </p:nvSpPr>
        <p:spPr>
          <a:xfrm>
            <a:off x="6423434" y="3917035"/>
            <a:ext cx="545621" cy="230832"/>
          </a:xfrm>
          <a:prstGeom prst="rect">
            <a:avLst/>
          </a:prstGeom>
        </p:spPr>
        <p:txBody>
          <a:bodyPr wrap="square">
            <a:spAutoFit/>
          </a:bodyPr>
          <a:lstStyle/>
          <a:p>
            <a:pPr lvl="0">
              <a:defRPr/>
            </a:pPr>
            <a:r>
              <a:rPr lang="en-US" altLang="ko-KR" sz="900" dirty="0"/>
              <a:t>step 1</a:t>
            </a:r>
          </a:p>
        </p:txBody>
      </p:sp>
      <p:sp>
        <p:nvSpPr>
          <p:cNvPr id="173" name="순서도: 연결자 172"/>
          <p:cNvSpPr/>
          <p:nvPr/>
        </p:nvSpPr>
        <p:spPr>
          <a:xfrm flipV="1">
            <a:off x="6359087" y="4601248"/>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74" name="직사각형 173"/>
          <p:cNvSpPr/>
          <p:nvPr/>
        </p:nvSpPr>
        <p:spPr>
          <a:xfrm>
            <a:off x="6435578" y="4533414"/>
            <a:ext cx="545621" cy="230832"/>
          </a:xfrm>
          <a:prstGeom prst="rect">
            <a:avLst/>
          </a:prstGeom>
        </p:spPr>
        <p:txBody>
          <a:bodyPr wrap="square">
            <a:spAutoFit/>
          </a:bodyPr>
          <a:lstStyle/>
          <a:p>
            <a:pPr lvl="0">
              <a:defRPr/>
            </a:pPr>
            <a:r>
              <a:rPr lang="en-US" altLang="ko-KR" sz="900" dirty="0"/>
              <a:t>step 4</a:t>
            </a:r>
          </a:p>
        </p:txBody>
      </p:sp>
      <p:sp>
        <p:nvSpPr>
          <p:cNvPr id="200" name="순서도: 문서 199"/>
          <p:cNvSpPr/>
          <p:nvPr/>
        </p:nvSpPr>
        <p:spPr>
          <a:xfrm>
            <a:off x="10714952" y="2767025"/>
            <a:ext cx="1124406"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reviewModify.jsp</a:t>
            </a:r>
            <a:endParaRPr lang="ko-KR" altLang="en-US" sz="900" dirty="0">
              <a:solidFill>
                <a:schemeClr val="tx1"/>
              </a:solidFill>
            </a:endParaRPr>
          </a:p>
        </p:txBody>
      </p:sp>
      <p:cxnSp>
        <p:nvCxnSpPr>
          <p:cNvPr id="201" name="연결선: 꺾임 200"/>
          <p:cNvCxnSpPr>
            <a:cxnSpLocks/>
            <a:stCxn id="173" idx="0"/>
            <a:endCxn id="235" idx="1"/>
          </p:cNvCxnSpPr>
          <p:nvPr/>
        </p:nvCxnSpPr>
        <p:spPr>
          <a:xfrm rot="5400000" flipH="1" flipV="1">
            <a:off x="7117541" y="1674217"/>
            <a:ext cx="2334646" cy="3731243"/>
          </a:xfrm>
          <a:prstGeom prst="bentConnector4">
            <a:avLst>
              <a:gd name="adj1" fmla="val -1959"/>
              <a:gd name="adj2" fmla="val 79876"/>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6" name="직선 화살표 연결선 205"/>
          <p:cNvCxnSpPr/>
          <p:nvPr/>
        </p:nvCxnSpPr>
        <p:spPr>
          <a:xfrm>
            <a:off x="11186235" y="306622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08" name="순서도: 데이터 207"/>
          <p:cNvSpPr/>
          <p:nvPr/>
        </p:nvSpPr>
        <p:spPr>
          <a:xfrm>
            <a:off x="10642405" y="3245133"/>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p:txBody>
      </p:sp>
      <p:cxnSp>
        <p:nvCxnSpPr>
          <p:cNvPr id="210" name="직선 화살표 연결선 209"/>
          <p:cNvCxnSpPr/>
          <p:nvPr/>
        </p:nvCxnSpPr>
        <p:spPr>
          <a:xfrm>
            <a:off x="11186235" y="354416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12" name="순서도: 처리 211"/>
          <p:cNvSpPr/>
          <p:nvPr/>
        </p:nvSpPr>
        <p:spPr>
          <a:xfrm>
            <a:off x="10689803" y="3745934"/>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수정 하기</a:t>
            </a:r>
          </a:p>
        </p:txBody>
      </p:sp>
      <p:cxnSp>
        <p:nvCxnSpPr>
          <p:cNvPr id="213" name="직선 화살표 연결선 212"/>
          <p:cNvCxnSpPr/>
          <p:nvPr/>
        </p:nvCxnSpPr>
        <p:spPr>
          <a:xfrm>
            <a:off x="11201523" y="404033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17" name="직사각형 216"/>
          <p:cNvSpPr/>
          <p:nvPr/>
        </p:nvSpPr>
        <p:spPr>
          <a:xfrm>
            <a:off x="9785854" y="3169533"/>
            <a:ext cx="1067872" cy="523220"/>
          </a:xfrm>
          <a:prstGeom prst="rect">
            <a:avLst/>
          </a:prstGeom>
        </p:spPr>
        <p:txBody>
          <a:bodyPr wrap="square">
            <a:spAutoFit/>
          </a:bodyPr>
          <a:lstStyle/>
          <a:p>
            <a:pPr marL="171450" lvl="0" indent="-171450">
              <a:buFont typeface="Arial"/>
              <a:buChar char="•"/>
              <a:defRPr/>
            </a:pPr>
            <a:r>
              <a:rPr lang="en-US" altLang="ko-KR" sz="700"/>
              <a:t>Input Information</a:t>
            </a:r>
          </a:p>
          <a:p>
            <a:pPr lvl="0">
              <a:defRPr/>
            </a:pPr>
            <a:r>
              <a:rPr lang="en-US" altLang="ko-KR" sz="700"/>
              <a:t>   - TITLE</a:t>
            </a:r>
          </a:p>
          <a:p>
            <a:pPr lvl="0">
              <a:defRPr/>
            </a:pPr>
            <a:r>
              <a:rPr lang="en-US" altLang="ko-KR" sz="700"/>
              <a:t>   - CONTENT</a:t>
            </a:r>
          </a:p>
          <a:p>
            <a:pPr lvl="0">
              <a:defRPr/>
            </a:pPr>
            <a:r>
              <a:rPr lang="en-US" altLang="ko-KR" sz="700"/>
              <a:t>   - FILE</a:t>
            </a:r>
          </a:p>
        </p:txBody>
      </p:sp>
      <p:sp>
        <p:nvSpPr>
          <p:cNvPr id="223" name="순서도: 처리 222"/>
          <p:cNvSpPr/>
          <p:nvPr/>
        </p:nvSpPr>
        <p:spPr>
          <a:xfrm>
            <a:off x="9742263" y="3745319"/>
            <a:ext cx="440666"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목록</a:t>
            </a:r>
          </a:p>
        </p:txBody>
      </p:sp>
      <p:cxnSp>
        <p:nvCxnSpPr>
          <p:cNvPr id="224" name="연결선: 꺾임 223"/>
          <p:cNvCxnSpPr>
            <a:cxnSpLocks/>
            <a:stCxn id="208" idx="4"/>
            <a:endCxn id="223" idx="0"/>
          </p:cNvCxnSpPr>
          <p:nvPr/>
        </p:nvCxnSpPr>
        <p:spPr>
          <a:xfrm rot="5400000">
            <a:off x="10457956" y="3048802"/>
            <a:ext cx="201158" cy="1191877"/>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29" name="순서도: 문서 228"/>
          <p:cNvSpPr/>
          <p:nvPr/>
        </p:nvSpPr>
        <p:spPr>
          <a:xfrm>
            <a:off x="9443190" y="4257288"/>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reviewList.jsp</a:t>
            </a:r>
            <a:endParaRPr lang="ko-KR" altLang="en-US" sz="900" dirty="0">
              <a:solidFill>
                <a:schemeClr val="tx1"/>
              </a:solidFill>
            </a:endParaRPr>
          </a:p>
        </p:txBody>
      </p:sp>
      <p:cxnSp>
        <p:nvCxnSpPr>
          <p:cNvPr id="240" name="직선 화살표 연결선 239"/>
          <p:cNvCxnSpPr/>
          <p:nvPr/>
        </p:nvCxnSpPr>
        <p:spPr>
          <a:xfrm>
            <a:off x="9962596" y="404112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45" name="직선 화살표 연결선 244"/>
          <p:cNvCxnSpPr/>
          <p:nvPr/>
        </p:nvCxnSpPr>
        <p:spPr>
          <a:xfrm>
            <a:off x="11155259" y="256985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46" name="직선 화살표 연결선 245"/>
          <p:cNvCxnSpPr/>
          <p:nvPr/>
        </p:nvCxnSpPr>
        <p:spPr>
          <a:xfrm>
            <a:off x="11212474" y="456865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50" name="직선 화살표 연결선 249"/>
          <p:cNvCxnSpPr/>
          <p:nvPr/>
        </p:nvCxnSpPr>
        <p:spPr>
          <a:xfrm>
            <a:off x="11245105" y="515320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252" name="그림 251" descr="모니터, 컴퓨터이(가) 표시된 사진  자동 생성된 설명"/>
          <p:cNvPicPr>
            <a:picLocks noChangeAspect="1"/>
          </p:cNvPicPr>
          <p:nvPr/>
        </p:nvPicPr>
        <p:blipFill rotWithShape="1">
          <a:blip r:embed="rId3"/>
          <a:stretch>
            <a:fillRect/>
          </a:stretch>
        </p:blipFill>
        <p:spPr>
          <a:xfrm>
            <a:off x="9739153" y="4776022"/>
            <a:ext cx="409055" cy="409055"/>
          </a:xfrm>
          <a:prstGeom prst="rect">
            <a:avLst/>
          </a:prstGeom>
        </p:spPr>
      </p:pic>
      <p:cxnSp>
        <p:nvCxnSpPr>
          <p:cNvPr id="253" name="직선 화살표 연결선 252"/>
          <p:cNvCxnSpPr/>
          <p:nvPr/>
        </p:nvCxnSpPr>
        <p:spPr>
          <a:xfrm>
            <a:off x="10130365" y="4903365"/>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54" name="직선 화살표 연결선 253"/>
          <p:cNvCxnSpPr/>
          <p:nvPr/>
        </p:nvCxnSpPr>
        <p:spPr>
          <a:xfrm flipH="1">
            <a:off x="10119573" y="5028901"/>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55" name="직사각형 254"/>
          <p:cNvSpPr/>
          <p:nvPr/>
        </p:nvSpPr>
        <p:spPr>
          <a:xfrm>
            <a:off x="9330408" y="5052621"/>
            <a:ext cx="1206601" cy="184666"/>
          </a:xfrm>
          <a:prstGeom prst="rect">
            <a:avLst/>
          </a:prstGeom>
        </p:spPr>
        <p:txBody>
          <a:bodyPr wrap="square">
            <a:spAutoFit/>
          </a:bodyPr>
          <a:lstStyle/>
          <a:p>
            <a:pPr lvl="0">
              <a:defRPr/>
            </a:pPr>
            <a:r>
              <a:rPr lang="en-US" altLang="ko-KR" sz="600" dirty="0"/>
              <a:t>TABLE_BOARD_ REVIEW</a:t>
            </a:r>
          </a:p>
        </p:txBody>
      </p:sp>
      <p:pic>
        <p:nvPicPr>
          <p:cNvPr id="263" name="그림 262" descr="모니터, 컴퓨터이(가) 표시된 사진  자동 생성된 설명"/>
          <p:cNvPicPr>
            <a:picLocks noChangeAspect="1"/>
          </p:cNvPicPr>
          <p:nvPr/>
        </p:nvPicPr>
        <p:blipFill rotWithShape="1">
          <a:blip r:embed="rId3"/>
          <a:stretch>
            <a:fillRect/>
          </a:stretch>
        </p:blipFill>
        <p:spPr>
          <a:xfrm>
            <a:off x="9407962" y="4782665"/>
            <a:ext cx="409055" cy="409055"/>
          </a:xfrm>
          <a:prstGeom prst="rect">
            <a:avLst/>
          </a:prstGeom>
        </p:spPr>
      </p:pic>
      <p:sp>
        <p:nvSpPr>
          <p:cNvPr id="264" name="직사각형 263"/>
          <p:cNvSpPr/>
          <p:nvPr/>
        </p:nvSpPr>
        <p:spPr>
          <a:xfrm>
            <a:off x="9325874" y="5154241"/>
            <a:ext cx="1206601" cy="184666"/>
          </a:xfrm>
          <a:prstGeom prst="rect">
            <a:avLst/>
          </a:prstGeom>
        </p:spPr>
        <p:txBody>
          <a:bodyPr wrap="square">
            <a:spAutoFit/>
          </a:bodyPr>
          <a:lstStyle/>
          <a:p>
            <a:pPr lvl="0">
              <a:defRPr/>
            </a:pPr>
            <a:r>
              <a:rPr lang="en-US" altLang="ko-KR" sz="600" dirty="0"/>
              <a:t>TABLE_FILES_ REVIEW</a:t>
            </a:r>
          </a:p>
        </p:txBody>
      </p:sp>
      <p:sp>
        <p:nvSpPr>
          <p:cNvPr id="265" name="순서도: 연결자 264"/>
          <p:cNvSpPr/>
          <p:nvPr/>
        </p:nvSpPr>
        <p:spPr>
          <a:xfrm flipV="1">
            <a:off x="11184038" y="5390243"/>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266" name="직사각형 265"/>
          <p:cNvSpPr/>
          <p:nvPr/>
        </p:nvSpPr>
        <p:spPr>
          <a:xfrm>
            <a:off x="11258811" y="5327784"/>
            <a:ext cx="545621" cy="230832"/>
          </a:xfrm>
          <a:prstGeom prst="rect">
            <a:avLst/>
          </a:prstGeom>
        </p:spPr>
        <p:txBody>
          <a:bodyPr wrap="square">
            <a:spAutoFit/>
          </a:bodyPr>
          <a:lstStyle/>
          <a:p>
            <a:pPr lvl="0">
              <a:defRPr/>
            </a:pPr>
            <a:r>
              <a:rPr lang="en-US" altLang="ko-KR" sz="900" dirty="0"/>
              <a:t>step 3</a:t>
            </a:r>
          </a:p>
        </p:txBody>
      </p:sp>
      <p:sp>
        <p:nvSpPr>
          <p:cNvPr id="267" name="순서도: 연결자 266"/>
          <p:cNvSpPr/>
          <p:nvPr/>
        </p:nvSpPr>
        <p:spPr>
          <a:xfrm flipV="1">
            <a:off x="5251102" y="5009552"/>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268" name="직사각형 267"/>
          <p:cNvSpPr/>
          <p:nvPr/>
        </p:nvSpPr>
        <p:spPr>
          <a:xfrm>
            <a:off x="5311258" y="4954883"/>
            <a:ext cx="545621" cy="230832"/>
          </a:xfrm>
          <a:prstGeom prst="rect">
            <a:avLst/>
          </a:prstGeom>
        </p:spPr>
        <p:txBody>
          <a:bodyPr wrap="square">
            <a:spAutoFit/>
          </a:bodyPr>
          <a:lstStyle/>
          <a:p>
            <a:pPr lvl="0">
              <a:defRPr/>
            </a:pPr>
            <a:r>
              <a:rPr lang="en-US" altLang="ko-KR" sz="900"/>
              <a:t>step 1</a:t>
            </a:r>
          </a:p>
        </p:txBody>
      </p:sp>
      <p:sp>
        <p:nvSpPr>
          <p:cNvPr id="113" name="직사각형 112">
            <a:extLst>
              <a:ext uri="{FF2B5EF4-FFF2-40B4-BE49-F238E27FC236}">
                <a16:creationId xmlns:a16="http://schemas.microsoft.com/office/drawing/2014/main" id="{EEAE4BC2-B120-453E-BE4D-4FE9E2E40E6D}"/>
              </a:ext>
            </a:extLst>
          </p:cNvPr>
          <p:cNvSpPr/>
          <p:nvPr/>
        </p:nvSpPr>
        <p:spPr>
          <a:xfrm>
            <a:off x="1447542" y="3078910"/>
            <a:ext cx="704039" cy="215444"/>
          </a:xfrm>
          <a:prstGeom prst="rect">
            <a:avLst/>
          </a:prstGeom>
        </p:spPr>
        <p:txBody>
          <a:bodyPr wrap="none">
            <a:spAutoFit/>
          </a:bodyPr>
          <a:lstStyle/>
          <a:p>
            <a:pPr lvl="0">
              <a:defRPr/>
            </a:pPr>
            <a:r>
              <a:rPr lang="en-US" altLang="ko-KR" sz="800" dirty="0"/>
              <a:t>list == null</a:t>
            </a:r>
            <a:endParaRPr lang="ko-KR" altLang="en-US" sz="800" dirty="0"/>
          </a:p>
        </p:txBody>
      </p:sp>
      <p:sp>
        <p:nvSpPr>
          <p:cNvPr id="114" name="순서도: 문서 113">
            <a:extLst>
              <a:ext uri="{FF2B5EF4-FFF2-40B4-BE49-F238E27FC236}">
                <a16:creationId xmlns:a16="http://schemas.microsoft.com/office/drawing/2014/main" id="{AA8AE546-E76C-4577-B4AE-0E6DA8F4D2FB}"/>
              </a:ext>
            </a:extLst>
          </p:cNvPr>
          <p:cNvSpPr/>
          <p:nvPr/>
        </p:nvSpPr>
        <p:spPr>
          <a:xfrm>
            <a:off x="1985119" y="2679757"/>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reviewList.jsp</a:t>
            </a:r>
            <a:endParaRPr lang="ko-KR" altLang="en-US" sz="900" dirty="0">
              <a:solidFill>
                <a:schemeClr val="tx1"/>
              </a:solidFill>
            </a:endParaRPr>
          </a:p>
        </p:txBody>
      </p:sp>
      <p:cxnSp>
        <p:nvCxnSpPr>
          <p:cNvPr id="115" name="직선 화살표 연결선 114">
            <a:extLst>
              <a:ext uri="{FF2B5EF4-FFF2-40B4-BE49-F238E27FC236}">
                <a16:creationId xmlns:a16="http://schemas.microsoft.com/office/drawing/2014/main" id="{E4FFCF42-094F-40B7-85BB-A3C40F4D18BA}"/>
              </a:ext>
            </a:extLst>
          </p:cNvPr>
          <p:cNvCxnSpPr/>
          <p:nvPr/>
        </p:nvCxnSpPr>
        <p:spPr>
          <a:xfrm>
            <a:off x="2510177" y="247313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413583B-B9A7-4530-8059-2B144AD982D7}"/>
              </a:ext>
            </a:extLst>
          </p:cNvPr>
          <p:cNvCxnSpPr/>
          <p:nvPr/>
        </p:nvCxnSpPr>
        <p:spPr>
          <a:xfrm>
            <a:off x="2510178" y="295956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C4CDEDDD-F1D3-45F5-9502-190BB16DBC04}"/>
              </a:ext>
            </a:extLst>
          </p:cNvPr>
          <p:cNvCxnSpPr/>
          <p:nvPr/>
        </p:nvCxnSpPr>
        <p:spPr>
          <a:xfrm>
            <a:off x="2534854" y="3339928"/>
            <a:ext cx="0" cy="476894"/>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2" name="연결선: 꺾임 121">
            <a:extLst>
              <a:ext uri="{FF2B5EF4-FFF2-40B4-BE49-F238E27FC236}">
                <a16:creationId xmlns:a16="http://schemas.microsoft.com/office/drawing/2014/main" id="{BD58034E-040D-479E-A529-6FA2966E7260}"/>
              </a:ext>
            </a:extLst>
          </p:cNvPr>
          <p:cNvCxnSpPr>
            <a:cxnSpLocks/>
            <a:stCxn id="129" idx="1"/>
            <a:endCxn id="128" idx="0"/>
          </p:cNvCxnSpPr>
          <p:nvPr/>
        </p:nvCxnSpPr>
        <p:spPr>
          <a:xfrm rot="10800000" flipV="1">
            <a:off x="1864832" y="3298074"/>
            <a:ext cx="188083" cy="198613"/>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6" name="직사각형 125">
            <a:extLst>
              <a:ext uri="{FF2B5EF4-FFF2-40B4-BE49-F238E27FC236}">
                <a16:creationId xmlns:a16="http://schemas.microsoft.com/office/drawing/2014/main" id="{47ED76D3-F2EB-4303-90C6-9254107399D7}"/>
              </a:ext>
            </a:extLst>
          </p:cNvPr>
          <p:cNvSpPr/>
          <p:nvPr/>
        </p:nvSpPr>
        <p:spPr>
          <a:xfrm>
            <a:off x="2534854" y="3470587"/>
            <a:ext cx="662361" cy="215444"/>
          </a:xfrm>
          <a:prstGeom prst="rect">
            <a:avLst/>
          </a:prstGeom>
        </p:spPr>
        <p:txBody>
          <a:bodyPr wrap="none">
            <a:spAutoFit/>
          </a:bodyPr>
          <a:lstStyle/>
          <a:p>
            <a:pPr lvl="0">
              <a:defRPr/>
            </a:pPr>
            <a:r>
              <a:rPr lang="en-US" altLang="ko-KR" sz="800" dirty="0"/>
              <a:t>list != null</a:t>
            </a:r>
            <a:endParaRPr lang="ko-KR" altLang="en-US" sz="800" dirty="0"/>
          </a:p>
        </p:txBody>
      </p:sp>
      <p:sp>
        <p:nvSpPr>
          <p:cNvPr id="128" name="순서도: 처리 127">
            <a:extLst>
              <a:ext uri="{FF2B5EF4-FFF2-40B4-BE49-F238E27FC236}">
                <a16:creationId xmlns:a16="http://schemas.microsoft.com/office/drawing/2014/main" id="{6FBE94A7-5823-4B1A-A360-DD54F7C9BDAE}"/>
              </a:ext>
            </a:extLst>
          </p:cNvPr>
          <p:cNvSpPr/>
          <p:nvPr/>
        </p:nvSpPr>
        <p:spPr>
          <a:xfrm>
            <a:off x="1244089" y="3496688"/>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700">
                <a:solidFill>
                  <a:schemeClr val="tx1"/>
                </a:solidFill>
              </a:rPr>
              <a:t>등록된 게시물이 없습니다</a:t>
            </a:r>
            <a:r>
              <a:rPr lang="en-US" altLang="ko-KR" sz="700">
                <a:solidFill>
                  <a:schemeClr val="tx1"/>
                </a:solidFill>
              </a:rPr>
              <a:t>.</a:t>
            </a:r>
            <a:endParaRPr lang="ko-KR" altLang="en-US" sz="700">
              <a:solidFill>
                <a:schemeClr val="tx1"/>
              </a:solidFill>
            </a:endParaRPr>
          </a:p>
        </p:txBody>
      </p:sp>
      <p:sp>
        <p:nvSpPr>
          <p:cNvPr id="129" name="순서도: 판단 128">
            <a:extLst>
              <a:ext uri="{FF2B5EF4-FFF2-40B4-BE49-F238E27FC236}">
                <a16:creationId xmlns:a16="http://schemas.microsoft.com/office/drawing/2014/main" id="{8208896E-96A5-4928-92DF-256FEDBDB841}"/>
              </a:ext>
            </a:extLst>
          </p:cNvPr>
          <p:cNvSpPr/>
          <p:nvPr/>
        </p:nvSpPr>
        <p:spPr>
          <a:xfrm>
            <a:off x="2052914" y="3152624"/>
            <a:ext cx="963880" cy="29090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List</a:t>
            </a:r>
          </a:p>
        </p:txBody>
      </p:sp>
      <p:sp>
        <p:nvSpPr>
          <p:cNvPr id="130" name="순서도: 판단 129">
            <a:extLst>
              <a:ext uri="{FF2B5EF4-FFF2-40B4-BE49-F238E27FC236}">
                <a16:creationId xmlns:a16="http://schemas.microsoft.com/office/drawing/2014/main" id="{6694E5EC-0686-40E1-B691-D432676E08B3}"/>
              </a:ext>
            </a:extLst>
          </p:cNvPr>
          <p:cNvSpPr/>
          <p:nvPr/>
        </p:nvSpPr>
        <p:spPr>
          <a:xfrm>
            <a:off x="1512674" y="2088966"/>
            <a:ext cx="1995005"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ReviewBoardListOkAction.java</a:t>
            </a:r>
            <a:endParaRPr lang="ko-KR" altLang="en-US" sz="800" dirty="0">
              <a:solidFill>
                <a:schemeClr val="tx1"/>
              </a:solidFill>
            </a:endParaRPr>
          </a:p>
        </p:txBody>
      </p:sp>
      <p:sp>
        <p:nvSpPr>
          <p:cNvPr id="131" name="직사각형 130">
            <a:extLst>
              <a:ext uri="{FF2B5EF4-FFF2-40B4-BE49-F238E27FC236}">
                <a16:creationId xmlns:a16="http://schemas.microsoft.com/office/drawing/2014/main" id="{01416D52-951E-4A53-8AEF-8E3EEFEBA6AA}"/>
              </a:ext>
            </a:extLst>
          </p:cNvPr>
          <p:cNvSpPr/>
          <p:nvPr/>
        </p:nvSpPr>
        <p:spPr>
          <a:xfrm>
            <a:off x="2462853" y="2450783"/>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35" name="순서도: 문서 134">
            <a:extLst>
              <a:ext uri="{FF2B5EF4-FFF2-40B4-BE49-F238E27FC236}">
                <a16:creationId xmlns:a16="http://schemas.microsoft.com/office/drawing/2014/main" id="{B9B2488D-A23E-4583-8288-5532869278E2}"/>
              </a:ext>
            </a:extLst>
          </p:cNvPr>
          <p:cNvSpPr/>
          <p:nvPr/>
        </p:nvSpPr>
        <p:spPr>
          <a:xfrm>
            <a:off x="909055" y="2672321"/>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cxnSp>
        <p:nvCxnSpPr>
          <p:cNvPr id="138" name="연결선: 꺾임 137">
            <a:extLst>
              <a:ext uri="{FF2B5EF4-FFF2-40B4-BE49-F238E27FC236}">
                <a16:creationId xmlns:a16="http://schemas.microsoft.com/office/drawing/2014/main" id="{821DCCCA-0E41-4C84-9B4C-D045DD83A0B9}"/>
              </a:ext>
            </a:extLst>
          </p:cNvPr>
          <p:cNvCxnSpPr>
            <a:cxnSpLocks/>
            <a:stCxn id="130" idx="2"/>
            <a:endCxn id="135" idx="0"/>
          </p:cNvCxnSpPr>
          <p:nvPr/>
        </p:nvCxnSpPr>
        <p:spPr>
          <a:xfrm rot="5400000">
            <a:off x="1858927" y="2021070"/>
            <a:ext cx="205435" cy="1097066"/>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6" name="직사각형 145">
            <a:extLst>
              <a:ext uri="{FF2B5EF4-FFF2-40B4-BE49-F238E27FC236}">
                <a16:creationId xmlns:a16="http://schemas.microsoft.com/office/drawing/2014/main" id="{9EB3FBDE-6460-4D72-9A09-0FD9119CBC9D}"/>
              </a:ext>
            </a:extLst>
          </p:cNvPr>
          <p:cNvSpPr/>
          <p:nvPr/>
        </p:nvSpPr>
        <p:spPr>
          <a:xfrm>
            <a:off x="1740213" y="2374901"/>
            <a:ext cx="343364" cy="215444"/>
          </a:xfrm>
          <a:prstGeom prst="rect">
            <a:avLst/>
          </a:prstGeom>
        </p:spPr>
        <p:txBody>
          <a:bodyPr wrap="none">
            <a:spAutoFit/>
          </a:bodyPr>
          <a:lstStyle/>
          <a:p>
            <a:pPr lvl="0">
              <a:defRPr/>
            </a:pPr>
            <a:r>
              <a:rPr lang="en-US" altLang="ko-KR" sz="800" dirty="0"/>
              <a:t>NO</a:t>
            </a:r>
            <a:endParaRPr lang="ko-KR" altLang="en-US" sz="800" dirty="0"/>
          </a:p>
        </p:txBody>
      </p:sp>
      <p:pic>
        <p:nvPicPr>
          <p:cNvPr id="165" name="그림 164" descr="모니터, 컴퓨터이(가) 표시된 사진  자동 생성된 설명">
            <a:extLst>
              <a:ext uri="{FF2B5EF4-FFF2-40B4-BE49-F238E27FC236}">
                <a16:creationId xmlns:a16="http://schemas.microsoft.com/office/drawing/2014/main" id="{030A234E-2B5F-4E92-8A02-00112D089117}"/>
              </a:ext>
            </a:extLst>
          </p:cNvPr>
          <p:cNvPicPr>
            <a:picLocks noChangeAspect="1"/>
          </p:cNvPicPr>
          <p:nvPr/>
        </p:nvPicPr>
        <p:blipFill rotWithShape="1">
          <a:blip r:embed="rId3"/>
          <a:stretch>
            <a:fillRect/>
          </a:stretch>
        </p:blipFill>
        <p:spPr>
          <a:xfrm>
            <a:off x="885007" y="2084920"/>
            <a:ext cx="409055" cy="409055"/>
          </a:xfrm>
          <a:prstGeom prst="rect">
            <a:avLst/>
          </a:prstGeom>
        </p:spPr>
      </p:pic>
      <p:cxnSp>
        <p:nvCxnSpPr>
          <p:cNvPr id="166" name="직선 화살표 연결선 165">
            <a:extLst>
              <a:ext uri="{FF2B5EF4-FFF2-40B4-BE49-F238E27FC236}">
                <a16:creationId xmlns:a16="http://schemas.microsoft.com/office/drawing/2014/main" id="{45B51181-1CDB-4B12-B8FA-55B476D39214}"/>
              </a:ext>
            </a:extLst>
          </p:cNvPr>
          <p:cNvCxnSpPr/>
          <p:nvPr/>
        </p:nvCxnSpPr>
        <p:spPr>
          <a:xfrm>
            <a:off x="1276219" y="2212263"/>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7" name="직선 화살표 연결선 166">
            <a:extLst>
              <a:ext uri="{FF2B5EF4-FFF2-40B4-BE49-F238E27FC236}">
                <a16:creationId xmlns:a16="http://schemas.microsoft.com/office/drawing/2014/main" id="{546CA4D8-EEEA-4B4B-878E-E717F07A6C32}"/>
              </a:ext>
            </a:extLst>
          </p:cNvPr>
          <p:cNvCxnSpPr/>
          <p:nvPr/>
        </p:nvCxnSpPr>
        <p:spPr>
          <a:xfrm flipH="1">
            <a:off x="1265427" y="2337799"/>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68" name="직사각형 167">
            <a:extLst>
              <a:ext uri="{FF2B5EF4-FFF2-40B4-BE49-F238E27FC236}">
                <a16:creationId xmlns:a16="http://schemas.microsoft.com/office/drawing/2014/main" id="{A5E205A1-BBC4-4618-B8B5-EA7F2309B07F}"/>
              </a:ext>
            </a:extLst>
          </p:cNvPr>
          <p:cNvSpPr/>
          <p:nvPr/>
        </p:nvSpPr>
        <p:spPr>
          <a:xfrm>
            <a:off x="778518" y="2366225"/>
            <a:ext cx="1206601" cy="184666"/>
          </a:xfrm>
          <a:prstGeom prst="rect">
            <a:avLst/>
          </a:prstGeom>
        </p:spPr>
        <p:txBody>
          <a:bodyPr wrap="square">
            <a:spAutoFit/>
          </a:bodyPr>
          <a:lstStyle/>
          <a:p>
            <a:pPr lvl="0">
              <a:defRPr/>
            </a:pPr>
            <a:r>
              <a:rPr lang="en-US" altLang="ko-KR" sz="600" dirty="0"/>
              <a:t>TABLE_BOARD_ REVIEW</a:t>
            </a:r>
          </a:p>
        </p:txBody>
      </p:sp>
      <p:sp>
        <p:nvSpPr>
          <p:cNvPr id="169" name="순서도: 판단 168">
            <a:extLst>
              <a:ext uri="{FF2B5EF4-FFF2-40B4-BE49-F238E27FC236}">
                <a16:creationId xmlns:a16="http://schemas.microsoft.com/office/drawing/2014/main" id="{09B84863-EE7C-45BA-BD7D-4CC18D6DAEBD}"/>
              </a:ext>
            </a:extLst>
          </p:cNvPr>
          <p:cNvSpPr/>
          <p:nvPr/>
        </p:nvSpPr>
        <p:spPr>
          <a:xfrm>
            <a:off x="4433951" y="4346683"/>
            <a:ext cx="1721612" cy="444826"/>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ReviewBoardWriteOkAction.java</a:t>
            </a:r>
            <a:endParaRPr lang="ko-KR" altLang="en-US" sz="800" dirty="0">
              <a:solidFill>
                <a:schemeClr val="tx1"/>
              </a:solidFill>
            </a:endParaRPr>
          </a:p>
        </p:txBody>
      </p:sp>
      <p:sp>
        <p:nvSpPr>
          <p:cNvPr id="176" name="순서도: 판단 175">
            <a:extLst>
              <a:ext uri="{FF2B5EF4-FFF2-40B4-BE49-F238E27FC236}">
                <a16:creationId xmlns:a16="http://schemas.microsoft.com/office/drawing/2014/main" id="{FA9DD78C-A838-4B9A-B859-B4E947523ADD}"/>
              </a:ext>
            </a:extLst>
          </p:cNvPr>
          <p:cNvSpPr/>
          <p:nvPr/>
        </p:nvSpPr>
        <p:spPr>
          <a:xfrm>
            <a:off x="6965579" y="1986498"/>
            <a:ext cx="1794718" cy="453571"/>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ReviewBoard</a:t>
            </a:r>
            <a:endParaRPr lang="en-US" altLang="ko-KR" sz="800" dirty="0">
              <a:solidFill>
                <a:schemeClr val="tx1"/>
              </a:solidFill>
            </a:endParaRPr>
          </a:p>
          <a:p>
            <a:pPr algn="ctr">
              <a:defRPr/>
            </a:pPr>
            <a:r>
              <a:rPr lang="en-US" altLang="ko-KR" sz="800" dirty="0">
                <a:solidFill>
                  <a:schemeClr val="tx1"/>
                </a:solidFill>
              </a:rPr>
              <a:t>ViewAction.java</a:t>
            </a:r>
            <a:endParaRPr lang="ko-KR" altLang="en-US" sz="800" dirty="0">
              <a:solidFill>
                <a:schemeClr val="tx1"/>
              </a:solidFill>
            </a:endParaRPr>
          </a:p>
        </p:txBody>
      </p:sp>
      <p:sp>
        <p:nvSpPr>
          <p:cNvPr id="177" name="순서도: 문서 176">
            <a:extLst>
              <a:ext uri="{FF2B5EF4-FFF2-40B4-BE49-F238E27FC236}">
                <a16:creationId xmlns:a16="http://schemas.microsoft.com/office/drawing/2014/main" id="{FD620F5C-32F5-49E9-8353-1E03C937BAA6}"/>
              </a:ext>
            </a:extLst>
          </p:cNvPr>
          <p:cNvSpPr/>
          <p:nvPr/>
        </p:nvSpPr>
        <p:spPr>
          <a:xfrm>
            <a:off x="6285087" y="2642699"/>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cxnSp>
        <p:nvCxnSpPr>
          <p:cNvPr id="178" name="연결선: 꺾임 177">
            <a:extLst>
              <a:ext uri="{FF2B5EF4-FFF2-40B4-BE49-F238E27FC236}">
                <a16:creationId xmlns:a16="http://schemas.microsoft.com/office/drawing/2014/main" id="{7ED035D5-E8B3-439E-A0D1-1C07B86505FD}"/>
              </a:ext>
            </a:extLst>
          </p:cNvPr>
          <p:cNvCxnSpPr>
            <a:cxnSpLocks/>
            <a:stCxn id="176" idx="2"/>
            <a:endCxn id="177" idx="0"/>
          </p:cNvCxnSpPr>
          <p:nvPr/>
        </p:nvCxnSpPr>
        <p:spPr>
          <a:xfrm rot="5400000">
            <a:off x="7224726" y="2004487"/>
            <a:ext cx="202630" cy="1073795"/>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79" name="직사각형 178">
            <a:extLst>
              <a:ext uri="{FF2B5EF4-FFF2-40B4-BE49-F238E27FC236}">
                <a16:creationId xmlns:a16="http://schemas.microsoft.com/office/drawing/2014/main" id="{BA41F22C-4447-43DD-8E40-D681F43CCF84}"/>
              </a:ext>
            </a:extLst>
          </p:cNvPr>
          <p:cNvSpPr/>
          <p:nvPr/>
        </p:nvSpPr>
        <p:spPr>
          <a:xfrm>
            <a:off x="7121729" y="2327443"/>
            <a:ext cx="343364" cy="215444"/>
          </a:xfrm>
          <a:prstGeom prst="rect">
            <a:avLst/>
          </a:prstGeom>
        </p:spPr>
        <p:txBody>
          <a:bodyPr wrap="none">
            <a:spAutoFit/>
          </a:bodyPr>
          <a:lstStyle/>
          <a:p>
            <a:pPr lvl="0">
              <a:defRPr/>
            </a:pPr>
            <a:r>
              <a:rPr lang="en-US" altLang="ko-KR" sz="800" dirty="0"/>
              <a:t>NO</a:t>
            </a:r>
            <a:endParaRPr lang="ko-KR" altLang="en-US" sz="800" dirty="0"/>
          </a:p>
        </p:txBody>
      </p:sp>
      <p:cxnSp>
        <p:nvCxnSpPr>
          <p:cNvPr id="188" name="직선 화살표 연결선 187">
            <a:extLst>
              <a:ext uri="{FF2B5EF4-FFF2-40B4-BE49-F238E27FC236}">
                <a16:creationId xmlns:a16="http://schemas.microsoft.com/office/drawing/2014/main" id="{0E403D64-D55F-4B99-8045-BCEA34A36210}"/>
              </a:ext>
            </a:extLst>
          </p:cNvPr>
          <p:cNvCxnSpPr/>
          <p:nvPr/>
        </p:nvCxnSpPr>
        <p:spPr>
          <a:xfrm>
            <a:off x="7864200" y="245331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89" name="직사각형 188">
            <a:extLst>
              <a:ext uri="{FF2B5EF4-FFF2-40B4-BE49-F238E27FC236}">
                <a16:creationId xmlns:a16="http://schemas.microsoft.com/office/drawing/2014/main" id="{0C02D5FB-E5EE-451E-A0A8-9999CAFC808D}"/>
              </a:ext>
            </a:extLst>
          </p:cNvPr>
          <p:cNvSpPr/>
          <p:nvPr/>
        </p:nvSpPr>
        <p:spPr>
          <a:xfrm>
            <a:off x="7854079" y="2417748"/>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92" name="순서도: 판단 191">
            <a:extLst>
              <a:ext uri="{FF2B5EF4-FFF2-40B4-BE49-F238E27FC236}">
                <a16:creationId xmlns:a16="http://schemas.microsoft.com/office/drawing/2014/main" id="{3C0B3F2A-D841-4A13-AEBE-D74425A8E2FB}"/>
              </a:ext>
            </a:extLst>
          </p:cNvPr>
          <p:cNvSpPr/>
          <p:nvPr/>
        </p:nvSpPr>
        <p:spPr>
          <a:xfrm>
            <a:off x="7658882" y="3574680"/>
            <a:ext cx="1724398"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AddImgOk</a:t>
            </a:r>
            <a:endParaRPr lang="en-US" altLang="ko-KR" sz="800" dirty="0">
              <a:solidFill>
                <a:schemeClr val="tx1"/>
              </a:solidFill>
            </a:endParaRPr>
          </a:p>
          <a:p>
            <a:pPr algn="ctr">
              <a:defRPr/>
            </a:pPr>
            <a:r>
              <a:rPr lang="en-US" altLang="ko-KR" sz="800" dirty="0">
                <a:solidFill>
                  <a:schemeClr val="tx1"/>
                </a:solidFill>
              </a:rPr>
              <a:t>Action.java</a:t>
            </a:r>
            <a:endParaRPr lang="ko-KR" altLang="en-US" sz="800" dirty="0">
              <a:solidFill>
                <a:schemeClr val="tx1"/>
              </a:solidFill>
            </a:endParaRPr>
          </a:p>
        </p:txBody>
      </p:sp>
      <p:sp>
        <p:nvSpPr>
          <p:cNvPr id="193" name="직사각형 192">
            <a:extLst>
              <a:ext uri="{FF2B5EF4-FFF2-40B4-BE49-F238E27FC236}">
                <a16:creationId xmlns:a16="http://schemas.microsoft.com/office/drawing/2014/main" id="{0274849B-38B3-467F-AF42-D419B258743D}"/>
              </a:ext>
            </a:extLst>
          </p:cNvPr>
          <p:cNvSpPr/>
          <p:nvPr/>
        </p:nvSpPr>
        <p:spPr>
          <a:xfrm>
            <a:off x="8423534" y="2579598"/>
            <a:ext cx="732893" cy="215444"/>
          </a:xfrm>
          <a:prstGeom prst="rect">
            <a:avLst/>
          </a:prstGeom>
        </p:spPr>
        <p:txBody>
          <a:bodyPr wrap="none">
            <a:spAutoFit/>
          </a:bodyPr>
          <a:lstStyle/>
          <a:p>
            <a:pPr lvl="0">
              <a:defRPr/>
            </a:pPr>
            <a:r>
              <a:rPr lang="en-US" altLang="ko-KR" sz="800" dirty="0"/>
              <a:t>Files != null</a:t>
            </a:r>
            <a:endParaRPr lang="ko-KR" altLang="en-US" sz="800" dirty="0"/>
          </a:p>
        </p:txBody>
      </p:sp>
      <p:cxnSp>
        <p:nvCxnSpPr>
          <p:cNvPr id="194" name="연결선: 꺾임 193">
            <a:extLst>
              <a:ext uri="{FF2B5EF4-FFF2-40B4-BE49-F238E27FC236}">
                <a16:creationId xmlns:a16="http://schemas.microsoft.com/office/drawing/2014/main" id="{8F0FF04B-5C84-40E4-8D77-04C07118406A}"/>
              </a:ext>
            </a:extLst>
          </p:cNvPr>
          <p:cNvCxnSpPr>
            <a:cxnSpLocks/>
            <a:stCxn id="150" idx="3"/>
            <a:endCxn id="153" idx="0"/>
          </p:cNvCxnSpPr>
          <p:nvPr/>
        </p:nvCxnSpPr>
        <p:spPr>
          <a:xfrm>
            <a:off x="8377337" y="2795897"/>
            <a:ext cx="133191" cy="276613"/>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95" name="순서도: 연결자 194">
            <a:extLst>
              <a:ext uri="{FF2B5EF4-FFF2-40B4-BE49-F238E27FC236}">
                <a16:creationId xmlns:a16="http://schemas.microsoft.com/office/drawing/2014/main" id="{3C05877F-6D37-4865-8A3E-6FDC8AB1B7D6}"/>
              </a:ext>
            </a:extLst>
          </p:cNvPr>
          <p:cNvSpPr/>
          <p:nvPr/>
        </p:nvSpPr>
        <p:spPr>
          <a:xfrm flipV="1">
            <a:off x="6363278" y="5188147"/>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202" name="직사각형 201">
            <a:extLst>
              <a:ext uri="{FF2B5EF4-FFF2-40B4-BE49-F238E27FC236}">
                <a16:creationId xmlns:a16="http://schemas.microsoft.com/office/drawing/2014/main" id="{6D2DD887-7B7C-4BBF-81BE-0A23D7D2BD54}"/>
              </a:ext>
            </a:extLst>
          </p:cNvPr>
          <p:cNvSpPr/>
          <p:nvPr/>
        </p:nvSpPr>
        <p:spPr>
          <a:xfrm>
            <a:off x="6423434" y="5133478"/>
            <a:ext cx="545621" cy="230832"/>
          </a:xfrm>
          <a:prstGeom prst="rect">
            <a:avLst/>
          </a:prstGeom>
        </p:spPr>
        <p:txBody>
          <a:bodyPr wrap="square">
            <a:spAutoFit/>
          </a:bodyPr>
          <a:lstStyle/>
          <a:p>
            <a:pPr lvl="0">
              <a:defRPr/>
            </a:pPr>
            <a:r>
              <a:rPr lang="en-US" altLang="ko-KR" sz="900" dirty="0"/>
              <a:t>step 5</a:t>
            </a:r>
          </a:p>
        </p:txBody>
      </p:sp>
      <p:cxnSp>
        <p:nvCxnSpPr>
          <p:cNvPr id="203" name="직선 화살표 연결선 202">
            <a:extLst>
              <a:ext uri="{FF2B5EF4-FFF2-40B4-BE49-F238E27FC236}">
                <a16:creationId xmlns:a16="http://schemas.microsoft.com/office/drawing/2014/main" id="{C6DAAA23-C04D-481F-846D-C349E0B940AD}"/>
              </a:ext>
            </a:extLst>
          </p:cNvPr>
          <p:cNvCxnSpPr/>
          <p:nvPr/>
        </p:nvCxnSpPr>
        <p:spPr>
          <a:xfrm>
            <a:off x="8521081" y="396178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04" name="직사각형 203">
            <a:extLst>
              <a:ext uri="{FF2B5EF4-FFF2-40B4-BE49-F238E27FC236}">
                <a16:creationId xmlns:a16="http://schemas.microsoft.com/office/drawing/2014/main" id="{85088718-F08D-4BD0-B5AB-89B9BD896A20}"/>
              </a:ext>
            </a:extLst>
          </p:cNvPr>
          <p:cNvSpPr/>
          <p:nvPr/>
        </p:nvSpPr>
        <p:spPr>
          <a:xfrm>
            <a:off x="8488200" y="3937774"/>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205" name="순서도: 처리 204">
            <a:extLst>
              <a:ext uri="{FF2B5EF4-FFF2-40B4-BE49-F238E27FC236}">
                <a16:creationId xmlns:a16="http://schemas.microsoft.com/office/drawing/2014/main" id="{0FF28F86-D77B-4210-A017-06FBD7BE2BD5}"/>
              </a:ext>
            </a:extLst>
          </p:cNvPr>
          <p:cNvSpPr/>
          <p:nvPr/>
        </p:nvSpPr>
        <p:spPr>
          <a:xfrm>
            <a:off x="8009360" y="4170394"/>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dirty="0">
                <a:solidFill>
                  <a:schemeClr val="tx1"/>
                </a:solidFill>
              </a:rPr>
              <a:t>이미지</a:t>
            </a:r>
          </a:p>
        </p:txBody>
      </p:sp>
      <p:cxnSp>
        <p:nvCxnSpPr>
          <p:cNvPr id="207" name="연결선: 꺾임 206">
            <a:extLst>
              <a:ext uri="{FF2B5EF4-FFF2-40B4-BE49-F238E27FC236}">
                <a16:creationId xmlns:a16="http://schemas.microsoft.com/office/drawing/2014/main" id="{B615E1CA-0AC5-4FBD-98F9-4AEE1517AD52}"/>
              </a:ext>
            </a:extLst>
          </p:cNvPr>
          <p:cNvCxnSpPr>
            <a:cxnSpLocks/>
            <a:endCxn id="159" idx="3"/>
          </p:cNvCxnSpPr>
          <p:nvPr/>
        </p:nvCxnSpPr>
        <p:spPr>
          <a:xfrm rot="5400000">
            <a:off x="6461352" y="3278257"/>
            <a:ext cx="1433762" cy="734117"/>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9" name="연결선: 꺾임 208">
            <a:extLst>
              <a:ext uri="{FF2B5EF4-FFF2-40B4-BE49-F238E27FC236}">
                <a16:creationId xmlns:a16="http://schemas.microsoft.com/office/drawing/2014/main" id="{084284D3-5A92-49B7-ABA9-E590169202CA}"/>
              </a:ext>
            </a:extLst>
          </p:cNvPr>
          <p:cNvCxnSpPr>
            <a:cxnSpLocks/>
            <a:endCxn id="158" idx="3"/>
          </p:cNvCxnSpPr>
          <p:nvPr/>
        </p:nvCxnSpPr>
        <p:spPr>
          <a:xfrm rot="5400000">
            <a:off x="6164468" y="3579579"/>
            <a:ext cx="2020067" cy="741582"/>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22" name="연결선: 꺾임 221">
            <a:extLst>
              <a:ext uri="{FF2B5EF4-FFF2-40B4-BE49-F238E27FC236}">
                <a16:creationId xmlns:a16="http://schemas.microsoft.com/office/drawing/2014/main" id="{08273B7C-6037-439C-9686-B68583E3B7C5}"/>
              </a:ext>
            </a:extLst>
          </p:cNvPr>
          <p:cNvCxnSpPr>
            <a:cxnSpLocks/>
            <a:endCxn id="225" idx="0"/>
          </p:cNvCxnSpPr>
          <p:nvPr/>
        </p:nvCxnSpPr>
        <p:spPr>
          <a:xfrm rot="5400000">
            <a:off x="7587687" y="4283823"/>
            <a:ext cx="1237423" cy="627701"/>
          </a:xfrm>
          <a:prstGeom prst="bentConnector3">
            <a:avLst>
              <a:gd name="adj1" fmla="val 3624"/>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25" name="순서도: 처리 224">
            <a:extLst>
              <a:ext uri="{FF2B5EF4-FFF2-40B4-BE49-F238E27FC236}">
                <a16:creationId xmlns:a16="http://schemas.microsoft.com/office/drawing/2014/main" id="{B622960D-180A-45EB-93E1-D4482F23034E}"/>
              </a:ext>
            </a:extLst>
          </p:cNvPr>
          <p:cNvSpPr/>
          <p:nvPr/>
        </p:nvSpPr>
        <p:spPr>
          <a:xfrm>
            <a:off x="7361560" y="5216385"/>
            <a:ext cx="1061974"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dirty="0">
                <a:solidFill>
                  <a:schemeClr val="tx1"/>
                </a:solidFill>
              </a:rPr>
              <a:t>존재하지 않는 이미지</a:t>
            </a:r>
          </a:p>
        </p:txBody>
      </p:sp>
      <p:sp>
        <p:nvSpPr>
          <p:cNvPr id="230" name="직사각형 229">
            <a:extLst>
              <a:ext uri="{FF2B5EF4-FFF2-40B4-BE49-F238E27FC236}">
                <a16:creationId xmlns:a16="http://schemas.microsoft.com/office/drawing/2014/main" id="{304BBDA3-25DD-41D9-9A44-6CF83C2A4EC8}"/>
              </a:ext>
            </a:extLst>
          </p:cNvPr>
          <p:cNvSpPr/>
          <p:nvPr/>
        </p:nvSpPr>
        <p:spPr>
          <a:xfrm>
            <a:off x="7770832" y="3813720"/>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235" name="순서도: 판단 234">
            <a:extLst>
              <a:ext uri="{FF2B5EF4-FFF2-40B4-BE49-F238E27FC236}">
                <a16:creationId xmlns:a16="http://schemas.microsoft.com/office/drawing/2014/main" id="{3FD94FD5-3D01-4F50-AFE1-89C5096A1DBB}"/>
              </a:ext>
            </a:extLst>
          </p:cNvPr>
          <p:cNvSpPr/>
          <p:nvPr/>
        </p:nvSpPr>
        <p:spPr>
          <a:xfrm>
            <a:off x="10150486" y="2183556"/>
            <a:ext cx="2041514"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ReviewBoard</a:t>
            </a:r>
            <a:endParaRPr lang="en-US" altLang="ko-KR" sz="800" dirty="0">
              <a:solidFill>
                <a:schemeClr val="tx1"/>
              </a:solidFill>
            </a:endParaRPr>
          </a:p>
          <a:p>
            <a:pPr algn="ctr">
              <a:defRPr/>
            </a:pPr>
            <a:r>
              <a:rPr lang="en-US" altLang="ko-KR" sz="800" dirty="0">
                <a:solidFill>
                  <a:schemeClr val="tx1"/>
                </a:solidFill>
              </a:rPr>
              <a:t>ModifyAction.java</a:t>
            </a:r>
            <a:endParaRPr lang="ko-KR" altLang="en-US" sz="800" dirty="0">
              <a:solidFill>
                <a:schemeClr val="tx1"/>
              </a:solidFill>
            </a:endParaRPr>
          </a:p>
        </p:txBody>
      </p:sp>
      <p:sp>
        <p:nvSpPr>
          <p:cNvPr id="243" name="순서도: 문서 242">
            <a:extLst>
              <a:ext uri="{FF2B5EF4-FFF2-40B4-BE49-F238E27FC236}">
                <a16:creationId xmlns:a16="http://schemas.microsoft.com/office/drawing/2014/main" id="{F9DA15D8-D8C6-48BA-9AD2-D82C3BDEBED5}"/>
              </a:ext>
            </a:extLst>
          </p:cNvPr>
          <p:cNvSpPr/>
          <p:nvPr/>
        </p:nvSpPr>
        <p:spPr>
          <a:xfrm>
            <a:off x="9418732" y="2801532"/>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cxnSp>
        <p:nvCxnSpPr>
          <p:cNvPr id="244" name="연결선: 꺾임 243">
            <a:extLst>
              <a:ext uri="{FF2B5EF4-FFF2-40B4-BE49-F238E27FC236}">
                <a16:creationId xmlns:a16="http://schemas.microsoft.com/office/drawing/2014/main" id="{060B78D1-0878-4FB3-B80E-B7C3792564DE}"/>
              </a:ext>
            </a:extLst>
          </p:cNvPr>
          <p:cNvCxnSpPr>
            <a:cxnSpLocks/>
          </p:cNvCxnSpPr>
          <p:nvPr/>
        </p:nvCxnSpPr>
        <p:spPr>
          <a:xfrm rot="10800000" flipV="1">
            <a:off x="9894937" y="2606732"/>
            <a:ext cx="1250379" cy="217108"/>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47" name="직사각형 246">
            <a:extLst>
              <a:ext uri="{FF2B5EF4-FFF2-40B4-BE49-F238E27FC236}">
                <a16:creationId xmlns:a16="http://schemas.microsoft.com/office/drawing/2014/main" id="{52CCB80A-BF7A-4CCE-8489-2F188E63A829}"/>
              </a:ext>
            </a:extLst>
          </p:cNvPr>
          <p:cNvSpPr/>
          <p:nvPr/>
        </p:nvSpPr>
        <p:spPr>
          <a:xfrm>
            <a:off x="10406805" y="2442203"/>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248" name="직사각형 247">
            <a:extLst>
              <a:ext uri="{FF2B5EF4-FFF2-40B4-BE49-F238E27FC236}">
                <a16:creationId xmlns:a16="http://schemas.microsoft.com/office/drawing/2014/main" id="{7E4A369B-05DE-4556-8346-B26027CE5D74}"/>
              </a:ext>
            </a:extLst>
          </p:cNvPr>
          <p:cNvSpPr/>
          <p:nvPr/>
        </p:nvSpPr>
        <p:spPr>
          <a:xfrm>
            <a:off x="11125937" y="2531705"/>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251" name="순서도: 판단 250">
            <a:extLst>
              <a:ext uri="{FF2B5EF4-FFF2-40B4-BE49-F238E27FC236}">
                <a16:creationId xmlns:a16="http://schemas.microsoft.com/office/drawing/2014/main" id="{39DC5A8C-59EA-47AF-822C-484656B6F100}"/>
              </a:ext>
            </a:extLst>
          </p:cNvPr>
          <p:cNvSpPr/>
          <p:nvPr/>
        </p:nvSpPr>
        <p:spPr>
          <a:xfrm>
            <a:off x="10446466" y="4231358"/>
            <a:ext cx="1499551"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modifyForm.submit</a:t>
            </a:r>
            <a:r>
              <a:rPr lang="en-US" altLang="ko-KR" sz="800" dirty="0">
                <a:solidFill>
                  <a:schemeClr val="tx1"/>
                </a:solidFill>
              </a:rPr>
              <a:t>()</a:t>
            </a:r>
            <a:endParaRPr lang="ko-KR" altLang="en-US" sz="800" dirty="0">
              <a:solidFill>
                <a:schemeClr val="tx1"/>
              </a:solidFill>
            </a:endParaRPr>
          </a:p>
        </p:txBody>
      </p:sp>
      <p:cxnSp>
        <p:nvCxnSpPr>
          <p:cNvPr id="262" name="연결선: 꺾임 261">
            <a:extLst>
              <a:ext uri="{FF2B5EF4-FFF2-40B4-BE49-F238E27FC236}">
                <a16:creationId xmlns:a16="http://schemas.microsoft.com/office/drawing/2014/main" id="{BB64084B-2A18-4EE3-81A9-41F3273AEB6E}"/>
              </a:ext>
            </a:extLst>
          </p:cNvPr>
          <p:cNvCxnSpPr>
            <a:cxnSpLocks/>
            <a:stCxn id="251" idx="3"/>
            <a:endCxn id="208" idx="5"/>
          </p:cNvCxnSpPr>
          <p:nvPr/>
        </p:nvCxnSpPr>
        <p:spPr>
          <a:xfrm flipH="1" flipV="1">
            <a:off x="11564127" y="3394647"/>
            <a:ext cx="381890" cy="1025671"/>
          </a:xfrm>
          <a:prstGeom prst="bentConnector3">
            <a:avLst>
              <a:gd name="adj1" fmla="val -28485"/>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69" name="직사각형 268">
            <a:extLst>
              <a:ext uri="{FF2B5EF4-FFF2-40B4-BE49-F238E27FC236}">
                <a16:creationId xmlns:a16="http://schemas.microsoft.com/office/drawing/2014/main" id="{CD929874-BACD-4AAC-9093-B760D422EB7E}"/>
              </a:ext>
            </a:extLst>
          </p:cNvPr>
          <p:cNvSpPr/>
          <p:nvPr/>
        </p:nvSpPr>
        <p:spPr>
          <a:xfrm>
            <a:off x="11685674" y="4144254"/>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270" name="직사각형 269">
            <a:extLst>
              <a:ext uri="{FF2B5EF4-FFF2-40B4-BE49-F238E27FC236}">
                <a16:creationId xmlns:a16="http://schemas.microsoft.com/office/drawing/2014/main" id="{1A00FACD-9164-4057-A60E-907EEA520856}"/>
              </a:ext>
            </a:extLst>
          </p:cNvPr>
          <p:cNvSpPr/>
          <p:nvPr/>
        </p:nvSpPr>
        <p:spPr>
          <a:xfrm>
            <a:off x="11157387" y="4576065"/>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273" name="순서도: 판단 272">
            <a:extLst>
              <a:ext uri="{FF2B5EF4-FFF2-40B4-BE49-F238E27FC236}">
                <a16:creationId xmlns:a16="http://schemas.microsoft.com/office/drawing/2014/main" id="{3EF624B4-AAA0-480E-9E3A-147FE4316647}"/>
              </a:ext>
            </a:extLst>
          </p:cNvPr>
          <p:cNvSpPr/>
          <p:nvPr/>
        </p:nvSpPr>
        <p:spPr>
          <a:xfrm>
            <a:off x="10359424" y="4775283"/>
            <a:ext cx="1771362"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700" dirty="0" err="1">
                <a:solidFill>
                  <a:schemeClr val="tx1"/>
                </a:solidFill>
              </a:rPr>
              <a:t>ReviewBoard</a:t>
            </a:r>
            <a:endParaRPr lang="en-US" altLang="ko-KR" sz="700" dirty="0">
              <a:solidFill>
                <a:schemeClr val="tx1"/>
              </a:solidFill>
            </a:endParaRPr>
          </a:p>
          <a:p>
            <a:pPr algn="ctr">
              <a:defRPr/>
            </a:pPr>
            <a:r>
              <a:rPr lang="en-US" altLang="ko-KR" sz="700" dirty="0" err="1">
                <a:solidFill>
                  <a:schemeClr val="tx1"/>
                </a:solidFill>
              </a:rPr>
              <a:t>ModifyOkAction</a:t>
            </a:r>
            <a:endParaRPr lang="en-US" altLang="ko-KR" sz="700" dirty="0">
              <a:solidFill>
                <a:schemeClr val="tx1"/>
              </a:solidFill>
            </a:endParaRPr>
          </a:p>
          <a:p>
            <a:pPr algn="ctr">
              <a:defRPr/>
            </a:pPr>
            <a:r>
              <a:rPr lang="en-US" altLang="ko-KR" sz="700" dirty="0">
                <a:solidFill>
                  <a:schemeClr val="tx1"/>
                </a:solidFill>
              </a:rPr>
              <a:t>.java</a:t>
            </a:r>
            <a:endParaRPr lang="ko-KR" altLang="en-US" sz="700" dirty="0">
              <a:solidFill>
                <a:schemeClr val="tx1"/>
              </a:solidFill>
            </a:endParaRPr>
          </a:p>
        </p:txBody>
      </p:sp>
      <p:sp>
        <p:nvSpPr>
          <p:cNvPr id="274" name="직사각형 273">
            <a:extLst>
              <a:ext uri="{FF2B5EF4-FFF2-40B4-BE49-F238E27FC236}">
                <a16:creationId xmlns:a16="http://schemas.microsoft.com/office/drawing/2014/main" id="{A3EA9A3F-90A0-4857-A8C4-6A9B24EC4523}"/>
              </a:ext>
            </a:extLst>
          </p:cNvPr>
          <p:cNvSpPr/>
          <p:nvPr/>
        </p:nvSpPr>
        <p:spPr>
          <a:xfrm>
            <a:off x="11228147" y="5138088"/>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275" name="직사각형 274">
            <a:extLst>
              <a:ext uri="{FF2B5EF4-FFF2-40B4-BE49-F238E27FC236}">
                <a16:creationId xmlns:a16="http://schemas.microsoft.com/office/drawing/2014/main" id="{F1A3469F-10DB-4A6C-9DEA-C3C662FFDB36}"/>
              </a:ext>
            </a:extLst>
          </p:cNvPr>
          <p:cNvSpPr/>
          <p:nvPr/>
        </p:nvSpPr>
        <p:spPr>
          <a:xfrm>
            <a:off x="10840674" y="5096497"/>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276" name="순서도: 문서 275">
            <a:extLst>
              <a:ext uri="{FF2B5EF4-FFF2-40B4-BE49-F238E27FC236}">
                <a16:creationId xmlns:a16="http://schemas.microsoft.com/office/drawing/2014/main" id="{E06D88B6-EF97-4098-A920-5A098EF0BEFE}"/>
              </a:ext>
            </a:extLst>
          </p:cNvPr>
          <p:cNvSpPr/>
          <p:nvPr/>
        </p:nvSpPr>
        <p:spPr>
          <a:xfrm>
            <a:off x="9531705" y="5470679"/>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cxnSp>
        <p:nvCxnSpPr>
          <p:cNvPr id="277" name="연결선: 꺾임 276">
            <a:extLst>
              <a:ext uri="{FF2B5EF4-FFF2-40B4-BE49-F238E27FC236}">
                <a16:creationId xmlns:a16="http://schemas.microsoft.com/office/drawing/2014/main" id="{B56D83EA-C6EB-4C90-9D32-56F377B69E38}"/>
              </a:ext>
            </a:extLst>
          </p:cNvPr>
          <p:cNvCxnSpPr>
            <a:cxnSpLocks/>
            <a:stCxn id="273" idx="2"/>
            <a:endCxn id="276" idx="0"/>
          </p:cNvCxnSpPr>
          <p:nvPr/>
        </p:nvCxnSpPr>
        <p:spPr>
          <a:xfrm rot="5400000">
            <a:off x="10481695" y="4707269"/>
            <a:ext cx="317476" cy="1209344"/>
          </a:xfrm>
          <a:prstGeom prst="bentConnector3">
            <a:avLst>
              <a:gd name="adj1" fmla="val 4404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4037619"/>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dirty="0"/>
              <a:t>User flow</a:t>
            </a:r>
            <a:r>
              <a:rPr lang="ko-KR" altLang="en-US" dirty="0"/>
              <a:t> </a:t>
            </a:r>
            <a:r>
              <a:rPr lang="en-US" altLang="ko-KR" dirty="0"/>
              <a:t>:</a:t>
            </a:r>
            <a:r>
              <a:rPr lang="ko-KR" altLang="en-US" dirty="0"/>
              <a:t> 인증 후기</a:t>
            </a:r>
          </a:p>
        </p:txBody>
      </p:sp>
      <p:graphicFrame>
        <p:nvGraphicFramePr>
          <p:cNvPr id="3" name="표 2"/>
          <p:cNvGraphicFramePr>
            <a:graphicFrameLocks noGrp="1"/>
          </p:cNvGraphicFramePr>
          <p:nvPr>
            <p:extLst>
              <p:ext uri="{D42A27DB-BD31-4B8C-83A1-F6EECF244321}">
                <p14:modId xmlns:p14="http://schemas.microsoft.com/office/powerpoint/2010/main" val="1084186962"/>
              </p:ext>
            </p:extLst>
          </p:nvPr>
        </p:nvGraphicFramePr>
        <p:xfrm>
          <a:off x="47328" y="1304514"/>
          <a:ext cx="12097343" cy="5076814"/>
        </p:xfrm>
        <a:graphic>
          <a:graphicData uri="http://schemas.openxmlformats.org/drawingml/2006/table">
            <a:tbl>
              <a:tblPr>
                <a:tableStyleId>{5C22544A-7EE6-4342-B048-85BDC9FD1C3A}</a:tableStyleId>
              </a:tblPr>
              <a:tblGrid>
                <a:gridCol w="720080">
                  <a:extLst>
                    <a:ext uri="{9D8B030D-6E8A-4147-A177-3AD203B41FA5}">
                      <a16:colId xmlns:a16="http://schemas.microsoft.com/office/drawing/2014/main" val="20000"/>
                    </a:ext>
                  </a:extLst>
                </a:gridCol>
                <a:gridCol w="3040878">
                  <a:extLst>
                    <a:ext uri="{9D8B030D-6E8A-4147-A177-3AD203B41FA5}">
                      <a16:colId xmlns:a16="http://schemas.microsoft.com/office/drawing/2014/main" val="986678232"/>
                    </a:ext>
                  </a:extLst>
                </a:gridCol>
                <a:gridCol w="2800965">
                  <a:extLst>
                    <a:ext uri="{9D8B030D-6E8A-4147-A177-3AD203B41FA5}">
                      <a16:colId xmlns:a16="http://schemas.microsoft.com/office/drawing/2014/main" val="20001"/>
                    </a:ext>
                  </a:extLst>
                </a:gridCol>
                <a:gridCol w="2727109">
                  <a:extLst>
                    <a:ext uri="{9D8B030D-6E8A-4147-A177-3AD203B41FA5}">
                      <a16:colId xmlns:a16="http://schemas.microsoft.com/office/drawing/2014/main" val="20002"/>
                    </a:ext>
                  </a:extLst>
                </a:gridCol>
                <a:gridCol w="2808311">
                  <a:extLst>
                    <a:ext uri="{9D8B030D-6E8A-4147-A177-3AD203B41FA5}">
                      <a16:colId xmlns:a16="http://schemas.microsoft.com/office/drawing/2014/main" val="20003"/>
                    </a:ext>
                  </a:extLst>
                </a:gridCol>
              </a:tblGrid>
              <a:tr h="439381">
                <a:tc rowSpan="2">
                  <a:txBody>
                    <a:bodyPr/>
                    <a:lstStyle/>
                    <a:p>
                      <a:pPr algn="ctr" latinLnBrk="1">
                        <a:defRPr/>
                      </a:pPr>
                      <a:r>
                        <a:rPr lang="en-US" altLang="ko-KR" sz="650" b="1" dirty="0" err="1">
                          <a:solidFill>
                            <a:schemeClr val="tx1"/>
                          </a:solidFill>
                        </a:rPr>
                        <a:t>ReviewBoard</a:t>
                      </a:r>
                      <a:endParaRPr lang="en-US" altLang="ko-KR" sz="650" b="1" dirty="0">
                        <a:solidFill>
                          <a:schemeClr val="tx1"/>
                        </a:solidFill>
                      </a:endParaRPr>
                    </a:p>
                    <a:p>
                      <a:pPr algn="ctr" latinLnBrk="1">
                        <a:defRPr/>
                      </a:pPr>
                      <a:r>
                        <a:rPr lang="en-US" altLang="ko-KR" sz="650" b="1" dirty="0">
                          <a:solidFill>
                            <a:schemeClr val="tx1"/>
                          </a:solidFill>
                        </a:rPr>
                        <a:t>User flow</a:t>
                      </a:r>
                      <a:endParaRPr lang="ko-KR" altLang="en-US" sz="650" b="1"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rPr>
                        <a:t>STEP 5. </a:t>
                      </a:r>
                      <a:r>
                        <a:rPr lang="ko-KR" altLang="en-US" sz="1000" b="1" dirty="0">
                          <a:solidFill>
                            <a:schemeClr val="tx1"/>
                          </a:solidFill>
                        </a:rPr>
                        <a:t>게시글 삭제</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defRPr/>
                      </a:pPr>
                      <a:r>
                        <a:rPr lang="en-US" altLang="ko-KR" sz="1000" b="1" dirty="0">
                          <a:solidFill>
                            <a:schemeClr val="tx1"/>
                          </a:solidFill>
                        </a:rPr>
                        <a:t>STEP 6. </a:t>
                      </a:r>
                      <a:r>
                        <a:rPr lang="ko-KR" altLang="en-US" sz="1000" b="1" dirty="0">
                          <a:solidFill>
                            <a:schemeClr val="tx1"/>
                          </a:solidFill>
                        </a:rPr>
                        <a:t>댓글 작성</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dirty="0">
                          <a:solidFill>
                            <a:schemeClr val="tx1"/>
                          </a:solidFill>
                        </a:rPr>
                        <a:t>STEP 7. </a:t>
                      </a:r>
                      <a:r>
                        <a:rPr lang="ko-KR" altLang="en-US" sz="1000" b="1" dirty="0">
                          <a:solidFill>
                            <a:schemeClr val="tx1"/>
                          </a:solidFill>
                        </a:rPr>
                        <a:t>댓글 수정</a:t>
                      </a:r>
                      <a:endParaRPr lang="ko-KR" altLang="en-US" sz="1000" b="0"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en-US" altLang="ko-KR" sz="1000" b="1" dirty="0">
                          <a:solidFill>
                            <a:schemeClr val="tx1"/>
                          </a:solidFill>
                        </a:rPr>
                        <a:t>STEP 8. </a:t>
                      </a:r>
                      <a:r>
                        <a:rPr lang="ko-KR" altLang="en-US" sz="1000" b="1" dirty="0">
                          <a:solidFill>
                            <a:schemeClr val="tx1"/>
                          </a:solidFill>
                        </a:rPr>
                        <a:t>댓글 삭제</a:t>
                      </a:r>
                      <a:endParaRPr lang="ko-KR" altLang="en-US" sz="1000" b="0"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4637433">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18</a:t>
            </a:fld>
            <a:endParaRPr lang="en-US" altLang="en-US" sz="900"/>
          </a:p>
        </p:txBody>
      </p:sp>
      <p:sp>
        <p:nvSpPr>
          <p:cNvPr id="59" name="순서도: 문서 58"/>
          <p:cNvSpPr/>
          <p:nvPr/>
        </p:nvSpPr>
        <p:spPr>
          <a:xfrm>
            <a:off x="4610394" y="2096835"/>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reviewView.jsp</a:t>
            </a:r>
            <a:endParaRPr lang="ko-KR" altLang="en-US" sz="900" dirty="0">
              <a:solidFill>
                <a:schemeClr val="tx1"/>
              </a:solidFill>
            </a:endParaRPr>
          </a:p>
        </p:txBody>
      </p:sp>
      <p:sp>
        <p:nvSpPr>
          <p:cNvPr id="79" name="직사각형 78"/>
          <p:cNvSpPr/>
          <p:nvPr/>
        </p:nvSpPr>
        <p:spPr>
          <a:xfrm>
            <a:off x="5556419" y="2625286"/>
            <a:ext cx="343364" cy="215444"/>
          </a:xfrm>
          <a:prstGeom prst="rect">
            <a:avLst/>
          </a:prstGeom>
        </p:spPr>
        <p:txBody>
          <a:bodyPr wrap="none">
            <a:spAutoFit/>
          </a:bodyPr>
          <a:lstStyle/>
          <a:p>
            <a:pPr lvl="0">
              <a:defRPr/>
            </a:pPr>
            <a:r>
              <a:rPr lang="en-US" altLang="ko-KR" sz="800" dirty="0"/>
              <a:t>NO</a:t>
            </a:r>
            <a:endParaRPr lang="ko-KR" altLang="en-US" sz="800" dirty="0"/>
          </a:p>
        </p:txBody>
      </p:sp>
      <p:cxnSp>
        <p:nvCxnSpPr>
          <p:cNvPr id="82" name="직선 화살표 연결선 81"/>
          <p:cNvCxnSpPr/>
          <p:nvPr/>
        </p:nvCxnSpPr>
        <p:spPr>
          <a:xfrm>
            <a:off x="5110589" y="296656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7" name="연결선: 꺾임 86"/>
          <p:cNvCxnSpPr>
            <a:cxnSpLocks/>
            <a:stCxn id="104" idx="3"/>
          </p:cNvCxnSpPr>
          <p:nvPr/>
        </p:nvCxnSpPr>
        <p:spPr>
          <a:xfrm>
            <a:off x="5634547" y="2805521"/>
            <a:ext cx="179942" cy="179684"/>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88" name="순서도: 처리 87"/>
          <p:cNvSpPr/>
          <p:nvPr/>
        </p:nvSpPr>
        <p:spPr>
          <a:xfrm>
            <a:off x="5351955" y="2976011"/>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700">
                <a:solidFill>
                  <a:schemeClr val="tx1"/>
                </a:solidFill>
              </a:rPr>
              <a:t>등록된 댓글이 없습니다</a:t>
            </a:r>
            <a:r>
              <a:rPr lang="en-US" altLang="ko-KR" sz="700">
                <a:solidFill>
                  <a:schemeClr val="tx1"/>
                </a:solidFill>
              </a:rPr>
              <a:t>.</a:t>
            </a:r>
            <a:endParaRPr lang="ko-KR" altLang="en-US" sz="700">
              <a:solidFill>
                <a:schemeClr val="tx1"/>
              </a:solidFill>
            </a:endParaRPr>
          </a:p>
        </p:txBody>
      </p:sp>
      <p:cxnSp>
        <p:nvCxnSpPr>
          <p:cNvPr id="93" name="직선 화살표 연결선 92"/>
          <p:cNvCxnSpPr/>
          <p:nvPr/>
        </p:nvCxnSpPr>
        <p:spPr>
          <a:xfrm>
            <a:off x="5087900" y="241450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94" name="그림 93" descr="모니터, 컴퓨터이(가) 표시된 사진  자동 생성된 설명"/>
          <p:cNvPicPr>
            <a:picLocks noChangeAspect="1"/>
          </p:cNvPicPr>
          <p:nvPr/>
        </p:nvPicPr>
        <p:blipFill rotWithShape="1">
          <a:blip r:embed="rId2"/>
          <a:stretch>
            <a:fillRect/>
          </a:stretch>
        </p:blipFill>
        <p:spPr>
          <a:xfrm>
            <a:off x="3879606" y="2545348"/>
            <a:ext cx="409055" cy="409055"/>
          </a:xfrm>
          <a:prstGeom prst="rect">
            <a:avLst/>
          </a:prstGeom>
        </p:spPr>
      </p:pic>
      <p:sp>
        <p:nvSpPr>
          <p:cNvPr id="95" name="직사각형 94"/>
          <p:cNvSpPr/>
          <p:nvPr/>
        </p:nvSpPr>
        <p:spPr>
          <a:xfrm>
            <a:off x="3741163" y="2879696"/>
            <a:ext cx="1206601" cy="184666"/>
          </a:xfrm>
          <a:prstGeom prst="rect">
            <a:avLst/>
          </a:prstGeom>
        </p:spPr>
        <p:txBody>
          <a:bodyPr wrap="square">
            <a:spAutoFit/>
          </a:bodyPr>
          <a:lstStyle/>
          <a:p>
            <a:pPr lvl="0">
              <a:defRPr/>
            </a:pPr>
            <a:r>
              <a:rPr lang="en-US" altLang="ko-KR" sz="600" dirty="0"/>
              <a:t>TABLE_REPLY_ REVIEW</a:t>
            </a:r>
          </a:p>
        </p:txBody>
      </p:sp>
      <p:cxnSp>
        <p:nvCxnSpPr>
          <p:cNvPr id="96" name="직선 화살표 연결선 95"/>
          <p:cNvCxnSpPr/>
          <p:nvPr/>
        </p:nvCxnSpPr>
        <p:spPr>
          <a:xfrm>
            <a:off x="4350153" y="2714150"/>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7" name="직선 화살표 연결선 96"/>
          <p:cNvCxnSpPr/>
          <p:nvPr/>
        </p:nvCxnSpPr>
        <p:spPr>
          <a:xfrm flipH="1">
            <a:off x="4333658" y="2831814"/>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98" name="순서도: 처리 97"/>
          <p:cNvSpPr/>
          <p:nvPr/>
        </p:nvSpPr>
        <p:spPr>
          <a:xfrm>
            <a:off x="4584419" y="4289900"/>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등록</a:t>
            </a:r>
          </a:p>
        </p:txBody>
      </p:sp>
      <p:sp>
        <p:nvSpPr>
          <p:cNvPr id="108" name="순서도: 데이터 107"/>
          <p:cNvSpPr/>
          <p:nvPr/>
        </p:nvSpPr>
        <p:spPr>
          <a:xfrm>
            <a:off x="4484418" y="3766560"/>
            <a:ext cx="1180690"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CONTENT</a:t>
            </a:r>
          </a:p>
        </p:txBody>
      </p:sp>
      <p:cxnSp>
        <p:nvCxnSpPr>
          <p:cNvPr id="113" name="직선 화살표 연결선 112"/>
          <p:cNvCxnSpPr/>
          <p:nvPr/>
        </p:nvCxnSpPr>
        <p:spPr>
          <a:xfrm>
            <a:off x="5099796" y="408164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4" name="직사각형 113"/>
          <p:cNvSpPr/>
          <p:nvPr/>
        </p:nvSpPr>
        <p:spPr>
          <a:xfrm>
            <a:off x="5073850" y="3501085"/>
            <a:ext cx="997389" cy="215444"/>
          </a:xfrm>
          <a:prstGeom prst="rect">
            <a:avLst/>
          </a:prstGeom>
        </p:spPr>
        <p:txBody>
          <a:bodyPr wrap="none">
            <a:spAutoFit/>
          </a:bodyPr>
          <a:lstStyle/>
          <a:p>
            <a:pPr lvl="0">
              <a:defRPr/>
            </a:pPr>
            <a:r>
              <a:rPr lang="en-US" altLang="ko-KR" sz="800" dirty="0" err="1"/>
              <a:t>session_id</a:t>
            </a:r>
            <a:r>
              <a:rPr lang="en-US" altLang="ko-KR" sz="800" dirty="0"/>
              <a:t> != null</a:t>
            </a:r>
            <a:endParaRPr lang="ko-KR" altLang="en-US" sz="800" dirty="0"/>
          </a:p>
        </p:txBody>
      </p:sp>
      <p:cxnSp>
        <p:nvCxnSpPr>
          <p:cNvPr id="128" name="직선 화살표 연결선 127"/>
          <p:cNvCxnSpPr/>
          <p:nvPr/>
        </p:nvCxnSpPr>
        <p:spPr>
          <a:xfrm>
            <a:off x="5091451" y="522795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9" name="순서도: 연결자 128"/>
          <p:cNvSpPr/>
          <p:nvPr/>
        </p:nvSpPr>
        <p:spPr>
          <a:xfrm flipV="1">
            <a:off x="5040825" y="5447573"/>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30" name="직사각형 129"/>
          <p:cNvSpPr/>
          <p:nvPr/>
        </p:nvSpPr>
        <p:spPr>
          <a:xfrm>
            <a:off x="5100981" y="5392904"/>
            <a:ext cx="545621" cy="230832"/>
          </a:xfrm>
          <a:prstGeom prst="rect">
            <a:avLst/>
          </a:prstGeom>
        </p:spPr>
        <p:txBody>
          <a:bodyPr wrap="square">
            <a:spAutoFit/>
          </a:bodyPr>
          <a:lstStyle/>
          <a:p>
            <a:pPr lvl="0">
              <a:defRPr/>
            </a:pPr>
            <a:r>
              <a:rPr lang="en-US" altLang="ko-KR" sz="900"/>
              <a:t>step 3</a:t>
            </a:r>
          </a:p>
        </p:txBody>
      </p:sp>
      <p:sp>
        <p:nvSpPr>
          <p:cNvPr id="169" name="순서도: 처리 168"/>
          <p:cNvSpPr/>
          <p:nvPr/>
        </p:nvSpPr>
        <p:spPr>
          <a:xfrm>
            <a:off x="7434447" y="3607774"/>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수정</a:t>
            </a:r>
          </a:p>
        </p:txBody>
      </p:sp>
      <p:cxnSp>
        <p:nvCxnSpPr>
          <p:cNvPr id="176" name="직선 화살표 연결선 175"/>
          <p:cNvCxnSpPr/>
          <p:nvPr/>
        </p:nvCxnSpPr>
        <p:spPr>
          <a:xfrm>
            <a:off x="7952886" y="390249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77" name="순서도: 데이터 176"/>
          <p:cNvSpPr/>
          <p:nvPr/>
        </p:nvSpPr>
        <p:spPr>
          <a:xfrm>
            <a:off x="7344231" y="4109704"/>
            <a:ext cx="1180690"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CONTENT</a:t>
            </a:r>
          </a:p>
        </p:txBody>
      </p:sp>
      <p:sp>
        <p:nvSpPr>
          <p:cNvPr id="178" name="순서도: 처리 177"/>
          <p:cNvSpPr/>
          <p:nvPr/>
        </p:nvSpPr>
        <p:spPr>
          <a:xfrm>
            <a:off x="7448558" y="4622838"/>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수정 완료</a:t>
            </a:r>
          </a:p>
        </p:txBody>
      </p:sp>
      <p:cxnSp>
        <p:nvCxnSpPr>
          <p:cNvPr id="179" name="직선 화살표 연결선 178"/>
          <p:cNvCxnSpPr/>
          <p:nvPr/>
        </p:nvCxnSpPr>
        <p:spPr>
          <a:xfrm>
            <a:off x="7952886" y="440873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88" name="직선 화살표 연결선 187"/>
          <p:cNvCxnSpPr/>
          <p:nvPr/>
        </p:nvCxnSpPr>
        <p:spPr>
          <a:xfrm>
            <a:off x="7952886" y="491435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1" name="직선 화살표 연결선 190"/>
          <p:cNvCxnSpPr/>
          <p:nvPr/>
        </p:nvCxnSpPr>
        <p:spPr>
          <a:xfrm>
            <a:off x="7946168" y="560948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92" name="순서도: 연결자 191"/>
          <p:cNvSpPr/>
          <p:nvPr/>
        </p:nvSpPr>
        <p:spPr>
          <a:xfrm flipV="1">
            <a:off x="7890264" y="5855046"/>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93" name="직사각형 192"/>
          <p:cNvSpPr/>
          <p:nvPr/>
        </p:nvSpPr>
        <p:spPr>
          <a:xfrm>
            <a:off x="7950420" y="5800377"/>
            <a:ext cx="545621" cy="230832"/>
          </a:xfrm>
          <a:prstGeom prst="rect">
            <a:avLst/>
          </a:prstGeom>
        </p:spPr>
        <p:txBody>
          <a:bodyPr wrap="square">
            <a:spAutoFit/>
          </a:bodyPr>
          <a:lstStyle/>
          <a:p>
            <a:pPr lvl="0">
              <a:defRPr/>
            </a:pPr>
            <a:r>
              <a:rPr lang="en-US" altLang="ko-KR" sz="900"/>
              <a:t>step 3</a:t>
            </a:r>
          </a:p>
        </p:txBody>
      </p:sp>
      <p:pic>
        <p:nvPicPr>
          <p:cNvPr id="194" name="그림 193" descr="모니터, 컴퓨터이(가) 표시된 사진  자동 생성된 설명"/>
          <p:cNvPicPr>
            <a:picLocks noChangeAspect="1"/>
          </p:cNvPicPr>
          <p:nvPr/>
        </p:nvPicPr>
        <p:blipFill rotWithShape="1">
          <a:blip r:embed="rId2"/>
          <a:stretch>
            <a:fillRect/>
          </a:stretch>
        </p:blipFill>
        <p:spPr>
          <a:xfrm>
            <a:off x="6531997" y="5117283"/>
            <a:ext cx="409055" cy="409055"/>
          </a:xfrm>
          <a:prstGeom prst="rect">
            <a:avLst/>
          </a:prstGeom>
        </p:spPr>
      </p:pic>
      <p:sp>
        <p:nvSpPr>
          <p:cNvPr id="195" name="직사각형 194"/>
          <p:cNvSpPr/>
          <p:nvPr/>
        </p:nvSpPr>
        <p:spPr>
          <a:xfrm>
            <a:off x="6517051" y="5438095"/>
            <a:ext cx="1206601" cy="184666"/>
          </a:xfrm>
          <a:prstGeom prst="rect">
            <a:avLst/>
          </a:prstGeom>
        </p:spPr>
        <p:txBody>
          <a:bodyPr wrap="square">
            <a:spAutoFit/>
          </a:bodyPr>
          <a:lstStyle/>
          <a:p>
            <a:pPr lvl="0">
              <a:defRPr/>
            </a:pPr>
            <a:r>
              <a:rPr lang="en-US" altLang="ko-KR" sz="600" dirty="0"/>
              <a:t>TABLE_REPLY_ REVIEW</a:t>
            </a:r>
          </a:p>
        </p:txBody>
      </p:sp>
      <p:cxnSp>
        <p:nvCxnSpPr>
          <p:cNvPr id="202" name="직선 화살표 연결선 201"/>
          <p:cNvCxnSpPr/>
          <p:nvPr/>
        </p:nvCxnSpPr>
        <p:spPr>
          <a:xfrm>
            <a:off x="6910912" y="5281874"/>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3" name="직선 화살표 연결선 202"/>
          <p:cNvCxnSpPr/>
          <p:nvPr/>
        </p:nvCxnSpPr>
        <p:spPr>
          <a:xfrm flipH="1">
            <a:off x="6892503" y="5407058"/>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27" name="직선 화살표 연결선 226"/>
          <p:cNvCxnSpPr/>
          <p:nvPr/>
        </p:nvCxnSpPr>
        <p:spPr>
          <a:xfrm>
            <a:off x="10757116" y="513443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32" name="순서도: 연결자 231"/>
          <p:cNvSpPr/>
          <p:nvPr/>
        </p:nvSpPr>
        <p:spPr>
          <a:xfrm flipV="1">
            <a:off x="10696960" y="5377796"/>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233" name="직사각형 232"/>
          <p:cNvSpPr/>
          <p:nvPr/>
        </p:nvSpPr>
        <p:spPr>
          <a:xfrm>
            <a:off x="10757116" y="5323127"/>
            <a:ext cx="545621" cy="230832"/>
          </a:xfrm>
          <a:prstGeom prst="rect">
            <a:avLst/>
          </a:prstGeom>
        </p:spPr>
        <p:txBody>
          <a:bodyPr wrap="square">
            <a:spAutoFit/>
          </a:bodyPr>
          <a:lstStyle/>
          <a:p>
            <a:pPr lvl="0">
              <a:defRPr/>
            </a:pPr>
            <a:r>
              <a:rPr lang="en-US" altLang="ko-KR" sz="900"/>
              <a:t>step 3</a:t>
            </a:r>
          </a:p>
        </p:txBody>
      </p:sp>
      <p:sp>
        <p:nvSpPr>
          <p:cNvPr id="238" name="순서도: 처리 237"/>
          <p:cNvSpPr/>
          <p:nvPr/>
        </p:nvSpPr>
        <p:spPr>
          <a:xfrm>
            <a:off x="10220949" y="4830818"/>
            <a:ext cx="1107365"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650">
                <a:solidFill>
                  <a:schemeClr val="tx1"/>
                </a:solidFill>
              </a:rPr>
              <a:t>댓글이 삭제되었습니다</a:t>
            </a:r>
            <a:r>
              <a:rPr lang="en-US" altLang="ko-KR" sz="650">
                <a:solidFill>
                  <a:schemeClr val="tx1"/>
                </a:solidFill>
              </a:rPr>
              <a:t>.</a:t>
            </a:r>
          </a:p>
          <a:p>
            <a:pPr algn="ctr">
              <a:defRPr/>
            </a:pPr>
            <a:r>
              <a:rPr lang="en-US" altLang="ko-KR" sz="700">
                <a:solidFill>
                  <a:schemeClr val="tx1"/>
                </a:solidFill>
              </a:rPr>
              <a:t> </a:t>
            </a:r>
            <a:endParaRPr lang="ko-KR" altLang="en-US" sz="700">
              <a:solidFill>
                <a:schemeClr val="tx1"/>
              </a:solidFill>
            </a:endParaRPr>
          </a:p>
        </p:txBody>
      </p:sp>
      <p:sp>
        <p:nvSpPr>
          <p:cNvPr id="239" name="순서도: 수행의 시작/종료 238"/>
          <p:cNvSpPr/>
          <p:nvPr/>
        </p:nvSpPr>
        <p:spPr>
          <a:xfrm>
            <a:off x="10537541" y="5006767"/>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sp>
        <p:nvSpPr>
          <p:cNvPr id="77" name="순서도: 판단 76">
            <a:extLst>
              <a:ext uri="{FF2B5EF4-FFF2-40B4-BE49-F238E27FC236}">
                <a16:creationId xmlns:a16="http://schemas.microsoft.com/office/drawing/2014/main" id="{AAE3A536-B77D-44CC-8A92-AA805A3C210B}"/>
              </a:ext>
            </a:extLst>
          </p:cNvPr>
          <p:cNvSpPr/>
          <p:nvPr/>
        </p:nvSpPr>
        <p:spPr>
          <a:xfrm>
            <a:off x="1584692" y="3400201"/>
            <a:ext cx="2188251"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ReviewBoardDeleteOkAction.java</a:t>
            </a:r>
            <a:endParaRPr lang="ko-KR" altLang="en-US" sz="800" dirty="0">
              <a:solidFill>
                <a:schemeClr val="tx1"/>
              </a:solidFill>
            </a:endParaRPr>
          </a:p>
        </p:txBody>
      </p:sp>
      <p:pic>
        <p:nvPicPr>
          <p:cNvPr id="78" name="그림 77" descr="모니터, 컴퓨터이(가) 표시된 사진  자동 생성된 설명">
            <a:extLst>
              <a:ext uri="{FF2B5EF4-FFF2-40B4-BE49-F238E27FC236}">
                <a16:creationId xmlns:a16="http://schemas.microsoft.com/office/drawing/2014/main" id="{9383C924-0467-47C3-8237-DE8FD58EA279}"/>
              </a:ext>
            </a:extLst>
          </p:cNvPr>
          <p:cNvPicPr>
            <a:picLocks noChangeAspect="1"/>
          </p:cNvPicPr>
          <p:nvPr/>
        </p:nvPicPr>
        <p:blipFill rotWithShape="1">
          <a:blip r:embed="rId2"/>
          <a:stretch>
            <a:fillRect/>
          </a:stretch>
        </p:blipFill>
        <p:spPr>
          <a:xfrm>
            <a:off x="1086718" y="3391988"/>
            <a:ext cx="409055" cy="409055"/>
          </a:xfrm>
          <a:prstGeom prst="rect">
            <a:avLst/>
          </a:prstGeom>
        </p:spPr>
      </p:pic>
      <p:cxnSp>
        <p:nvCxnSpPr>
          <p:cNvPr id="80" name="직선 화살표 연결선 79">
            <a:extLst>
              <a:ext uri="{FF2B5EF4-FFF2-40B4-BE49-F238E27FC236}">
                <a16:creationId xmlns:a16="http://schemas.microsoft.com/office/drawing/2014/main" id="{BABCC353-3EA2-4EE0-A9F0-7C4C0FD0CBD3}"/>
              </a:ext>
            </a:extLst>
          </p:cNvPr>
          <p:cNvCxnSpPr/>
          <p:nvPr/>
        </p:nvCxnSpPr>
        <p:spPr>
          <a:xfrm>
            <a:off x="1477930" y="3519331"/>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90315FEE-51C6-4E23-A1EB-2D5576AF3542}"/>
              </a:ext>
            </a:extLst>
          </p:cNvPr>
          <p:cNvCxnSpPr/>
          <p:nvPr/>
        </p:nvCxnSpPr>
        <p:spPr>
          <a:xfrm flipH="1">
            <a:off x="1467138" y="3644867"/>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85" name="그림 84" descr="모니터, 컴퓨터이(가) 표시된 사진  자동 생성된 설명">
            <a:extLst>
              <a:ext uri="{FF2B5EF4-FFF2-40B4-BE49-F238E27FC236}">
                <a16:creationId xmlns:a16="http://schemas.microsoft.com/office/drawing/2014/main" id="{19D599E2-01D6-4433-A49A-AED3FE7B8229}"/>
              </a:ext>
            </a:extLst>
          </p:cNvPr>
          <p:cNvPicPr>
            <a:picLocks noChangeAspect="1"/>
          </p:cNvPicPr>
          <p:nvPr/>
        </p:nvPicPr>
        <p:blipFill rotWithShape="1">
          <a:blip r:embed="rId2"/>
          <a:stretch>
            <a:fillRect/>
          </a:stretch>
        </p:blipFill>
        <p:spPr>
          <a:xfrm>
            <a:off x="755527" y="3398631"/>
            <a:ext cx="409055" cy="409055"/>
          </a:xfrm>
          <a:prstGeom prst="rect">
            <a:avLst/>
          </a:prstGeom>
        </p:spPr>
      </p:pic>
      <p:sp>
        <p:nvSpPr>
          <p:cNvPr id="86" name="직사각형 85">
            <a:extLst>
              <a:ext uri="{FF2B5EF4-FFF2-40B4-BE49-F238E27FC236}">
                <a16:creationId xmlns:a16="http://schemas.microsoft.com/office/drawing/2014/main" id="{5532D0BE-04B4-438A-A274-0B2FF5D5FF13}"/>
              </a:ext>
            </a:extLst>
          </p:cNvPr>
          <p:cNvSpPr/>
          <p:nvPr/>
        </p:nvSpPr>
        <p:spPr>
          <a:xfrm>
            <a:off x="755527" y="3691336"/>
            <a:ext cx="1206601" cy="184666"/>
          </a:xfrm>
          <a:prstGeom prst="rect">
            <a:avLst/>
          </a:prstGeom>
        </p:spPr>
        <p:txBody>
          <a:bodyPr wrap="square">
            <a:spAutoFit/>
          </a:bodyPr>
          <a:lstStyle/>
          <a:p>
            <a:pPr lvl="0">
              <a:defRPr/>
            </a:pPr>
            <a:r>
              <a:rPr lang="en-US" altLang="ko-KR" sz="600" dirty="0"/>
              <a:t>TABLE_BOARD_ REVIEW</a:t>
            </a:r>
          </a:p>
        </p:txBody>
      </p:sp>
      <p:sp>
        <p:nvSpPr>
          <p:cNvPr id="89" name="직사각형 88">
            <a:extLst>
              <a:ext uri="{FF2B5EF4-FFF2-40B4-BE49-F238E27FC236}">
                <a16:creationId xmlns:a16="http://schemas.microsoft.com/office/drawing/2014/main" id="{19F108AA-D697-4FA9-813D-39E2C771B27E}"/>
              </a:ext>
            </a:extLst>
          </p:cNvPr>
          <p:cNvSpPr/>
          <p:nvPr/>
        </p:nvSpPr>
        <p:spPr>
          <a:xfrm>
            <a:off x="755527" y="3778121"/>
            <a:ext cx="1206601" cy="184666"/>
          </a:xfrm>
          <a:prstGeom prst="rect">
            <a:avLst/>
          </a:prstGeom>
        </p:spPr>
        <p:txBody>
          <a:bodyPr wrap="square">
            <a:spAutoFit/>
          </a:bodyPr>
          <a:lstStyle/>
          <a:p>
            <a:pPr lvl="0">
              <a:defRPr/>
            </a:pPr>
            <a:r>
              <a:rPr lang="en-US" altLang="ko-KR" sz="600" dirty="0"/>
              <a:t>TABLE_FILES_ REVIEW</a:t>
            </a:r>
          </a:p>
        </p:txBody>
      </p:sp>
      <p:sp>
        <p:nvSpPr>
          <p:cNvPr id="91" name="순서도: 문서 90">
            <a:extLst>
              <a:ext uri="{FF2B5EF4-FFF2-40B4-BE49-F238E27FC236}">
                <a16:creationId xmlns:a16="http://schemas.microsoft.com/office/drawing/2014/main" id="{67BCD120-DB7C-4586-A774-DD030A3969A2}"/>
              </a:ext>
            </a:extLst>
          </p:cNvPr>
          <p:cNvSpPr/>
          <p:nvPr/>
        </p:nvSpPr>
        <p:spPr>
          <a:xfrm>
            <a:off x="912261" y="4174074"/>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cxnSp>
        <p:nvCxnSpPr>
          <p:cNvPr id="92" name="연결선: 꺾임 91">
            <a:extLst>
              <a:ext uri="{FF2B5EF4-FFF2-40B4-BE49-F238E27FC236}">
                <a16:creationId xmlns:a16="http://schemas.microsoft.com/office/drawing/2014/main" id="{466449C1-5A54-421C-85E8-3B8E2864089B}"/>
              </a:ext>
            </a:extLst>
          </p:cNvPr>
          <p:cNvCxnSpPr>
            <a:cxnSpLocks/>
            <a:stCxn id="77" idx="2"/>
            <a:endCxn id="91" idx="0"/>
          </p:cNvCxnSpPr>
          <p:nvPr/>
        </p:nvCxnSpPr>
        <p:spPr>
          <a:xfrm rot="5400000">
            <a:off x="1849592" y="3344847"/>
            <a:ext cx="395953" cy="1262501"/>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99" name="순서도: 연결자 98">
            <a:extLst>
              <a:ext uri="{FF2B5EF4-FFF2-40B4-BE49-F238E27FC236}">
                <a16:creationId xmlns:a16="http://schemas.microsoft.com/office/drawing/2014/main" id="{9A8C1B3F-0028-4351-BFC2-5C0530E71442}"/>
              </a:ext>
            </a:extLst>
          </p:cNvPr>
          <p:cNvSpPr/>
          <p:nvPr/>
        </p:nvSpPr>
        <p:spPr>
          <a:xfrm flipV="1">
            <a:off x="2657530" y="4185347"/>
            <a:ext cx="120312" cy="105914"/>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100" name="직사각형 99">
            <a:extLst>
              <a:ext uri="{FF2B5EF4-FFF2-40B4-BE49-F238E27FC236}">
                <a16:creationId xmlns:a16="http://schemas.microsoft.com/office/drawing/2014/main" id="{A9C6F803-5307-4FBC-8192-0DEA7B64E52E}"/>
              </a:ext>
            </a:extLst>
          </p:cNvPr>
          <p:cNvSpPr/>
          <p:nvPr/>
        </p:nvSpPr>
        <p:spPr>
          <a:xfrm>
            <a:off x="2717686" y="4130678"/>
            <a:ext cx="545621" cy="230832"/>
          </a:xfrm>
          <a:prstGeom prst="rect">
            <a:avLst/>
          </a:prstGeom>
        </p:spPr>
        <p:txBody>
          <a:bodyPr wrap="square">
            <a:spAutoFit/>
          </a:bodyPr>
          <a:lstStyle/>
          <a:p>
            <a:pPr lvl="0">
              <a:defRPr/>
            </a:pPr>
            <a:r>
              <a:rPr lang="en-US" altLang="ko-KR" sz="900" dirty="0"/>
              <a:t>step 1</a:t>
            </a:r>
          </a:p>
        </p:txBody>
      </p:sp>
      <p:cxnSp>
        <p:nvCxnSpPr>
          <p:cNvPr id="101" name="직선 화살표 연결선 100">
            <a:extLst>
              <a:ext uri="{FF2B5EF4-FFF2-40B4-BE49-F238E27FC236}">
                <a16:creationId xmlns:a16="http://schemas.microsoft.com/office/drawing/2014/main" id="{27681BB9-9B04-4A68-B604-5436EBB22B50}"/>
              </a:ext>
            </a:extLst>
          </p:cNvPr>
          <p:cNvCxnSpPr/>
          <p:nvPr/>
        </p:nvCxnSpPr>
        <p:spPr>
          <a:xfrm>
            <a:off x="2729792" y="393934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2" name="직사각형 101">
            <a:extLst>
              <a:ext uri="{FF2B5EF4-FFF2-40B4-BE49-F238E27FC236}">
                <a16:creationId xmlns:a16="http://schemas.microsoft.com/office/drawing/2014/main" id="{AC5F4C9F-BFDC-4701-A495-43988A9541F3}"/>
              </a:ext>
            </a:extLst>
          </p:cNvPr>
          <p:cNvSpPr/>
          <p:nvPr/>
        </p:nvSpPr>
        <p:spPr>
          <a:xfrm>
            <a:off x="1890869" y="3759703"/>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103" name="직사각형 102">
            <a:extLst>
              <a:ext uri="{FF2B5EF4-FFF2-40B4-BE49-F238E27FC236}">
                <a16:creationId xmlns:a16="http://schemas.microsoft.com/office/drawing/2014/main" id="{967F5657-24FC-4EE3-A465-34211391E968}"/>
              </a:ext>
            </a:extLst>
          </p:cNvPr>
          <p:cNvSpPr/>
          <p:nvPr/>
        </p:nvSpPr>
        <p:spPr>
          <a:xfrm>
            <a:off x="2713158" y="3850613"/>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04" name="순서도: 판단 103">
            <a:extLst>
              <a:ext uri="{FF2B5EF4-FFF2-40B4-BE49-F238E27FC236}">
                <a16:creationId xmlns:a16="http://schemas.microsoft.com/office/drawing/2014/main" id="{C1DFE273-16BE-4D3A-85A7-D8DB7407F096}"/>
              </a:ext>
            </a:extLst>
          </p:cNvPr>
          <p:cNvSpPr/>
          <p:nvPr/>
        </p:nvSpPr>
        <p:spPr>
          <a:xfrm>
            <a:off x="4585055" y="2594527"/>
            <a:ext cx="1049492" cy="42198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sz="800" dirty="0">
              <a:solidFill>
                <a:schemeClr val="tx1"/>
              </a:solidFill>
            </a:endParaRPr>
          </a:p>
          <a:p>
            <a:pPr algn="ctr">
              <a:defRPr/>
            </a:pPr>
            <a:r>
              <a:rPr lang="en-US" altLang="ko-KR" sz="800" dirty="0">
                <a:solidFill>
                  <a:schemeClr val="tx1"/>
                </a:solidFill>
              </a:rPr>
              <a:t>$ajax</a:t>
            </a:r>
          </a:p>
          <a:p>
            <a:pPr algn="ctr">
              <a:defRPr/>
            </a:pPr>
            <a:r>
              <a:rPr lang="en-US" altLang="ko-KR" sz="800" dirty="0" err="1">
                <a:solidFill>
                  <a:schemeClr val="tx1"/>
                </a:solidFill>
              </a:rPr>
              <a:t>getList</a:t>
            </a:r>
            <a:r>
              <a:rPr lang="en-US" altLang="ko-KR" sz="800" dirty="0">
                <a:solidFill>
                  <a:schemeClr val="tx1"/>
                </a:solidFill>
              </a:rPr>
              <a:t>()</a:t>
            </a:r>
          </a:p>
          <a:p>
            <a:pPr algn="ctr">
              <a:defRPr/>
            </a:pPr>
            <a:endParaRPr lang="en-US" altLang="ko-KR" sz="800" dirty="0">
              <a:solidFill>
                <a:schemeClr val="tx1"/>
              </a:solidFill>
            </a:endParaRPr>
          </a:p>
        </p:txBody>
      </p:sp>
      <p:sp>
        <p:nvSpPr>
          <p:cNvPr id="105" name="직사각형 104">
            <a:extLst>
              <a:ext uri="{FF2B5EF4-FFF2-40B4-BE49-F238E27FC236}">
                <a16:creationId xmlns:a16="http://schemas.microsoft.com/office/drawing/2014/main" id="{B3C680EE-9BB4-4055-88E2-E8513061AC65}"/>
              </a:ext>
            </a:extLst>
          </p:cNvPr>
          <p:cNvSpPr/>
          <p:nvPr/>
        </p:nvSpPr>
        <p:spPr>
          <a:xfrm>
            <a:off x="4799144" y="2958728"/>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06" name="순서도: 판단 105">
            <a:extLst>
              <a:ext uri="{FF2B5EF4-FFF2-40B4-BE49-F238E27FC236}">
                <a16:creationId xmlns:a16="http://schemas.microsoft.com/office/drawing/2014/main" id="{5737B67C-A334-470E-B01F-79E0ACEC2262}"/>
              </a:ext>
            </a:extLst>
          </p:cNvPr>
          <p:cNvSpPr/>
          <p:nvPr/>
        </p:nvSpPr>
        <p:spPr>
          <a:xfrm>
            <a:off x="4200102" y="3188855"/>
            <a:ext cx="1847550" cy="329509"/>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sz="800" dirty="0">
              <a:solidFill>
                <a:schemeClr val="tx1"/>
              </a:solidFill>
            </a:endParaRPr>
          </a:p>
          <a:p>
            <a:pPr algn="ctr">
              <a:defRPr/>
            </a:pPr>
            <a:r>
              <a:rPr lang="en-US" altLang="ko-KR" sz="700" dirty="0">
                <a:solidFill>
                  <a:schemeClr val="tx1"/>
                </a:solidFill>
              </a:rPr>
              <a:t>ReviewBoardReplyListAction.java</a:t>
            </a:r>
            <a:endParaRPr lang="ko-KR" altLang="en-US" sz="700" dirty="0">
              <a:solidFill>
                <a:schemeClr val="tx1"/>
              </a:solidFill>
            </a:endParaRPr>
          </a:p>
          <a:p>
            <a:pPr algn="ctr">
              <a:defRPr/>
            </a:pPr>
            <a:endParaRPr lang="en-US" altLang="ko-KR" sz="800" dirty="0">
              <a:solidFill>
                <a:schemeClr val="tx1"/>
              </a:solidFill>
            </a:endParaRPr>
          </a:p>
        </p:txBody>
      </p:sp>
      <p:cxnSp>
        <p:nvCxnSpPr>
          <p:cNvPr id="107" name="직선 화살표 연결선 106">
            <a:extLst>
              <a:ext uri="{FF2B5EF4-FFF2-40B4-BE49-F238E27FC236}">
                <a16:creationId xmlns:a16="http://schemas.microsoft.com/office/drawing/2014/main" id="{87CD32B4-1E1D-4ED6-BD9A-1ED5ECB02FFA}"/>
              </a:ext>
            </a:extLst>
          </p:cNvPr>
          <p:cNvCxnSpPr/>
          <p:nvPr/>
        </p:nvCxnSpPr>
        <p:spPr>
          <a:xfrm>
            <a:off x="5109800" y="354516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9" name="순서도: 판단 108">
            <a:extLst>
              <a:ext uri="{FF2B5EF4-FFF2-40B4-BE49-F238E27FC236}">
                <a16:creationId xmlns:a16="http://schemas.microsoft.com/office/drawing/2014/main" id="{A9D4F819-5E7B-4967-970D-CC47C635DE88}"/>
              </a:ext>
            </a:extLst>
          </p:cNvPr>
          <p:cNvSpPr/>
          <p:nvPr/>
        </p:nvSpPr>
        <p:spPr>
          <a:xfrm>
            <a:off x="4090276" y="4791157"/>
            <a:ext cx="1995247" cy="42125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sz="800" dirty="0">
              <a:solidFill>
                <a:schemeClr val="tx1"/>
              </a:solidFill>
            </a:endParaRPr>
          </a:p>
          <a:p>
            <a:pPr algn="ctr">
              <a:defRPr/>
            </a:pPr>
            <a:r>
              <a:rPr lang="en-US" altLang="ko-KR" sz="750" dirty="0">
                <a:solidFill>
                  <a:schemeClr val="tx1"/>
                </a:solidFill>
              </a:rPr>
              <a:t>($ajax)</a:t>
            </a:r>
          </a:p>
          <a:p>
            <a:pPr algn="ctr">
              <a:defRPr/>
            </a:pPr>
            <a:r>
              <a:rPr lang="en-US" altLang="ko-KR" sz="750" dirty="0">
                <a:solidFill>
                  <a:schemeClr val="tx1"/>
                </a:solidFill>
              </a:rPr>
              <a:t>ReviewBoardReplyOkAction.java</a:t>
            </a:r>
            <a:endParaRPr lang="ko-KR" altLang="en-US" sz="750" dirty="0">
              <a:solidFill>
                <a:schemeClr val="tx1"/>
              </a:solidFill>
            </a:endParaRPr>
          </a:p>
          <a:p>
            <a:pPr algn="ctr">
              <a:defRPr/>
            </a:pPr>
            <a:endParaRPr lang="en-US" altLang="ko-KR" sz="800" dirty="0">
              <a:solidFill>
                <a:schemeClr val="tx1"/>
              </a:solidFill>
            </a:endParaRPr>
          </a:p>
        </p:txBody>
      </p:sp>
      <p:cxnSp>
        <p:nvCxnSpPr>
          <p:cNvPr id="110" name="직선 화살표 연결선 109">
            <a:extLst>
              <a:ext uri="{FF2B5EF4-FFF2-40B4-BE49-F238E27FC236}">
                <a16:creationId xmlns:a16="http://schemas.microsoft.com/office/drawing/2014/main" id="{0A3679DB-E741-4320-9628-6A0C454D0645}"/>
              </a:ext>
            </a:extLst>
          </p:cNvPr>
          <p:cNvCxnSpPr>
            <a:cxnSpLocks/>
          </p:cNvCxnSpPr>
          <p:nvPr/>
        </p:nvCxnSpPr>
        <p:spPr>
          <a:xfrm>
            <a:off x="6085429" y="4999813"/>
            <a:ext cx="180496"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1" name="직사각형 110">
            <a:extLst>
              <a:ext uri="{FF2B5EF4-FFF2-40B4-BE49-F238E27FC236}">
                <a16:creationId xmlns:a16="http://schemas.microsoft.com/office/drawing/2014/main" id="{69B9D353-49B5-44E8-8A91-3A2B530E661B}"/>
              </a:ext>
            </a:extLst>
          </p:cNvPr>
          <p:cNvSpPr/>
          <p:nvPr/>
        </p:nvSpPr>
        <p:spPr>
          <a:xfrm>
            <a:off x="5650146" y="5138282"/>
            <a:ext cx="1206601" cy="184666"/>
          </a:xfrm>
          <a:prstGeom prst="rect">
            <a:avLst/>
          </a:prstGeom>
        </p:spPr>
        <p:txBody>
          <a:bodyPr wrap="square">
            <a:spAutoFit/>
          </a:bodyPr>
          <a:lstStyle/>
          <a:p>
            <a:pPr lvl="0">
              <a:defRPr/>
            </a:pPr>
            <a:r>
              <a:rPr lang="en-US" altLang="ko-KR" sz="600" dirty="0"/>
              <a:t>TABLE_REPLY_ REVIEW</a:t>
            </a:r>
          </a:p>
        </p:txBody>
      </p:sp>
      <p:pic>
        <p:nvPicPr>
          <p:cNvPr id="112" name="그림 111">
            <a:extLst>
              <a:ext uri="{FF2B5EF4-FFF2-40B4-BE49-F238E27FC236}">
                <a16:creationId xmlns:a16="http://schemas.microsoft.com/office/drawing/2014/main" id="{97CFA038-5CDC-4EFE-AC8E-315FD5397450}"/>
              </a:ext>
            </a:extLst>
          </p:cNvPr>
          <p:cNvPicPr>
            <a:picLocks noChangeAspect="1"/>
          </p:cNvPicPr>
          <p:nvPr/>
        </p:nvPicPr>
        <p:blipFill rotWithShape="1">
          <a:blip r:embed="rId3"/>
          <a:srcRect l="13420" t="13190" r="9390" b="26140"/>
          <a:stretch>
            <a:fillRect/>
          </a:stretch>
        </p:blipFill>
        <p:spPr>
          <a:xfrm>
            <a:off x="6283730" y="4898900"/>
            <a:ext cx="309008" cy="242865"/>
          </a:xfrm>
          <a:prstGeom prst="rect">
            <a:avLst/>
          </a:prstGeom>
        </p:spPr>
      </p:pic>
      <p:sp>
        <p:nvSpPr>
          <p:cNvPr id="118" name="직사각형 117">
            <a:extLst>
              <a:ext uri="{FF2B5EF4-FFF2-40B4-BE49-F238E27FC236}">
                <a16:creationId xmlns:a16="http://schemas.microsoft.com/office/drawing/2014/main" id="{9F108BAA-7251-40A4-A308-217F7E0D0543}"/>
              </a:ext>
            </a:extLst>
          </p:cNvPr>
          <p:cNvSpPr/>
          <p:nvPr/>
        </p:nvSpPr>
        <p:spPr>
          <a:xfrm>
            <a:off x="5077633" y="5204795"/>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19" name="직사각형 118">
            <a:extLst>
              <a:ext uri="{FF2B5EF4-FFF2-40B4-BE49-F238E27FC236}">
                <a16:creationId xmlns:a16="http://schemas.microsoft.com/office/drawing/2014/main" id="{3D306175-C2AB-4AF8-9B62-04570D1A92DE}"/>
              </a:ext>
            </a:extLst>
          </p:cNvPr>
          <p:cNvSpPr/>
          <p:nvPr/>
        </p:nvSpPr>
        <p:spPr>
          <a:xfrm>
            <a:off x="4516678" y="5141765"/>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120" name="순서도: 문서 119">
            <a:extLst>
              <a:ext uri="{FF2B5EF4-FFF2-40B4-BE49-F238E27FC236}">
                <a16:creationId xmlns:a16="http://schemas.microsoft.com/office/drawing/2014/main" id="{7E7711A1-4B35-4DD6-94EA-C6D4343BACD5}"/>
              </a:ext>
            </a:extLst>
          </p:cNvPr>
          <p:cNvSpPr/>
          <p:nvPr/>
        </p:nvSpPr>
        <p:spPr>
          <a:xfrm>
            <a:off x="3877666" y="5436009"/>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cxnSp>
        <p:nvCxnSpPr>
          <p:cNvPr id="121" name="연결선: 꺾임 120">
            <a:extLst>
              <a:ext uri="{FF2B5EF4-FFF2-40B4-BE49-F238E27FC236}">
                <a16:creationId xmlns:a16="http://schemas.microsoft.com/office/drawing/2014/main" id="{50719F8B-2960-47E3-9C7E-6186A301A22A}"/>
              </a:ext>
            </a:extLst>
          </p:cNvPr>
          <p:cNvCxnSpPr>
            <a:cxnSpLocks/>
            <a:stCxn id="109" idx="2"/>
            <a:endCxn id="120" idx="0"/>
          </p:cNvCxnSpPr>
          <p:nvPr/>
        </p:nvCxnSpPr>
        <p:spPr>
          <a:xfrm rot="5400000">
            <a:off x="4623010" y="4971119"/>
            <a:ext cx="223602" cy="706178"/>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3" name="직선 화살표 연결선 122">
            <a:extLst>
              <a:ext uri="{FF2B5EF4-FFF2-40B4-BE49-F238E27FC236}">
                <a16:creationId xmlns:a16="http://schemas.microsoft.com/office/drawing/2014/main" id="{55E3B9DD-0010-4B45-BB63-CE3B37A695E3}"/>
              </a:ext>
            </a:extLst>
          </p:cNvPr>
          <p:cNvCxnSpPr/>
          <p:nvPr/>
        </p:nvCxnSpPr>
        <p:spPr>
          <a:xfrm>
            <a:off x="5091451" y="458575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4" name="순서도: 문서 123">
            <a:extLst>
              <a:ext uri="{FF2B5EF4-FFF2-40B4-BE49-F238E27FC236}">
                <a16:creationId xmlns:a16="http://schemas.microsoft.com/office/drawing/2014/main" id="{EBF36130-03B3-4956-BD58-4A6762F35B19}"/>
              </a:ext>
            </a:extLst>
          </p:cNvPr>
          <p:cNvSpPr/>
          <p:nvPr/>
        </p:nvSpPr>
        <p:spPr>
          <a:xfrm>
            <a:off x="7423841" y="2079967"/>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reviewView.jsp</a:t>
            </a:r>
            <a:endParaRPr lang="ko-KR" altLang="en-US" sz="900" dirty="0">
              <a:solidFill>
                <a:schemeClr val="tx1"/>
              </a:solidFill>
            </a:endParaRPr>
          </a:p>
        </p:txBody>
      </p:sp>
      <p:sp>
        <p:nvSpPr>
          <p:cNvPr id="125" name="직사각형 124">
            <a:extLst>
              <a:ext uri="{FF2B5EF4-FFF2-40B4-BE49-F238E27FC236}">
                <a16:creationId xmlns:a16="http://schemas.microsoft.com/office/drawing/2014/main" id="{4205E989-1032-4D1E-8A2F-BDE6475AA0DB}"/>
              </a:ext>
            </a:extLst>
          </p:cNvPr>
          <p:cNvSpPr/>
          <p:nvPr/>
        </p:nvSpPr>
        <p:spPr>
          <a:xfrm>
            <a:off x="8369866" y="2608418"/>
            <a:ext cx="343364" cy="215444"/>
          </a:xfrm>
          <a:prstGeom prst="rect">
            <a:avLst/>
          </a:prstGeom>
        </p:spPr>
        <p:txBody>
          <a:bodyPr wrap="none">
            <a:spAutoFit/>
          </a:bodyPr>
          <a:lstStyle/>
          <a:p>
            <a:pPr lvl="0">
              <a:defRPr/>
            </a:pPr>
            <a:r>
              <a:rPr lang="en-US" altLang="ko-KR" sz="800" dirty="0"/>
              <a:t>NO</a:t>
            </a:r>
            <a:endParaRPr lang="ko-KR" altLang="en-US" sz="800" dirty="0"/>
          </a:p>
        </p:txBody>
      </p:sp>
      <p:cxnSp>
        <p:nvCxnSpPr>
          <p:cNvPr id="127" name="직선 화살표 연결선 126">
            <a:extLst>
              <a:ext uri="{FF2B5EF4-FFF2-40B4-BE49-F238E27FC236}">
                <a16:creationId xmlns:a16="http://schemas.microsoft.com/office/drawing/2014/main" id="{72093EF5-0ECD-4818-A5D6-95C96E49D622}"/>
              </a:ext>
            </a:extLst>
          </p:cNvPr>
          <p:cNvCxnSpPr/>
          <p:nvPr/>
        </p:nvCxnSpPr>
        <p:spPr>
          <a:xfrm>
            <a:off x="7924036" y="294969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2" name="연결선: 꺾임 131">
            <a:extLst>
              <a:ext uri="{FF2B5EF4-FFF2-40B4-BE49-F238E27FC236}">
                <a16:creationId xmlns:a16="http://schemas.microsoft.com/office/drawing/2014/main" id="{007F0593-9CA6-467C-B6F9-03EC2278885E}"/>
              </a:ext>
            </a:extLst>
          </p:cNvPr>
          <p:cNvCxnSpPr>
            <a:cxnSpLocks/>
            <a:stCxn id="141" idx="3"/>
          </p:cNvCxnSpPr>
          <p:nvPr/>
        </p:nvCxnSpPr>
        <p:spPr>
          <a:xfrm>
            <a:off x="8447994" y="2788653"/>
            <a:ext cx="179942" cy="179684"/>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3" name="순서도: 처리 132">
            <a:extLst>
              <a:ext uri="{FF2B5EF4-FFF2-40B4-BE49-F238E27FC236}">
                <a16:creationId xmlns:a16="http://schemas.microsoft.com/office/drawing/2014/main" id="{57B125D6-E3FA-4853-9BC2-788B2C3C6C86}"/>
              </a:ext>
            </a:extLst>
          </p:cNvPr>
          <p:cNvSpPr/>
          <p:nvPr/>
        </p:nvSpPr>
        <p:spPr>
          <a:xfrm>
            <a:off x="8102412" y="2968337"/>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700">
                <a:solidFill>
                  <a:schemeClr val="tx1"/>
                </a:solidFill>
              </a:rPr>
              <a:t>등록된 댓글이 없습니다</a:t>
            </a:r>
            <a:r>
              <a:rPr lang="en-US" altLang="ko-KR" sz="700">
                <a:solidFill>
                  <a:schemeClr val="tx1"/>
                </a:solidFill>
              </a:rPr>
              <a:t>.</a:t>
            </a:r>
            <a:endParaRPr lang="ko-KR" altLang="en-US" sz="700">
              <a:solidFill>
                <a:schemeClr val="tx1"/>
              </a:solidFill>
            </a:endParaRPr>
          </a:p>
        </p:txBody>
      </p:sp>
      <p:cxnSp>
        <p:nvCxnSpPr>
          <p:cNvPr id="134" name="직선 화살표 연결선 133">
            <a:extLst>
              <a:ext uri="{FF2B5EF4-FFF2-40B4-BE49-F238E27FC236}">
                <a16:creationId xmlns:a16="http://schemas.microsoft.com/office/drawing/2014/main" id="{595E7B2A-5875-4408-818C-EB36B00B2013}"/>
              </a:ext>
            </a:extLst>
          </p:cNvPr>
          <p:cNvCxnSpPr/>
          <p:nvPr/>
        </p:nvCxnSpPr>
        <p:spPr>
          <a:xfrm>
            <a:off x="7901347" y="239763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136" name="그림 135" descr="모니터, 컴퓨터이(가) 표시된 사진  자동 생성된 설명">
            <a:extLst>
              <a:ext uri="{FF2B5EF4-FFF2-40B4-BE49-F238E27FC236}">
                <a16:creationId xmlns:a16="http://schemas.microsoft.com/office/drawing/2014/main" id="{7DBE72B8-795F-4356-B4E1-54C2B27C0F56}"/>
              </a:ext>
            </a:extLst>
          </p:cNvPr>
          <p:cNvPicPr>
            <a:picLocks noChangeAspect="1"/>
          </p:cNvPicPr>
          <p:nvPr/>
        </p:nvPicPr>
        <p:blipFill rotWithShape="1">
          <a:blip r:embed="rId2"/>
          <a:stretch>
            <a:fillRect/>
          </a:stretch>
        </p:blipFill>
        <p:spPr>
          <a:xfrm>
            <a:off x="6693053" y="2528480"/>
            <a:ext cx="409055" cy="409055"/>
          </a:xfrm>
          <a:prstGeom prst="rect">
            <a:avLst/>
          </a:prstGeom>
        </p:spPr>
      </p:pic>
      <p:sp>
        <p:nvSpPr>
          <p:cNvPr id="137" name="직사각형 136">
            <a:extLst>
              <a:ext uri="{FF2B5EF4-FFF2-40B4-BE49-F238E27FC236}">
                <a16:creationId xmlns:a16="http://schemas.microsoft.com/office/drawing/2014/main" id="{7FFCB017-E66A-4CD8-861F-A1C5623C0C86}"/>
              </a:ext>
            </a:extLst>
          </p:cNvPr>
          <p:cNvSpPr/>
          <p:nvPr/>
        </p:nvSpPr>
        <p:spPr>
          <a:xfrm>
            <a:off x="6554610" y="2862828"/>
            <a:ext cx="1206601" cy="184666"/>
          </a:xfrm>
          <a:prstGeom prst="rect">
            <a:avLst/>
          </a:prstGeom>
        </p:spPr>
        <p:txBody>
          <a:bodyPr wrap="square">
            <a:spAutoFit/>
          </a:bodyPr>
          <a:lstStyle/>
          <a:p>
            <a:pPr lvl="0">
              <a:defRPr/>
            </a:pPr>
            <a:r>
              <a:rPr lang="en-US" altLang="ko-KR" sz="600" dirty="0"/>
              <a:t>TABLE_REPLY_ REVIEW</a:t>
            </a:r>
          </a:p>
        </p:txBody>
      </p:sp>
      <p:cxnSp>
        <p:nvCxnSpPr>
          <p:cNvPr id="138" name="직선 화살표 연결선 137">
            <a:extLst>
              <a:ext uri="{FF2B5EF4-FFF2-40B4-BE49-F238E27FC236}">
                <a16:creationId xmlns:a16="http://schemas.microsoft.com/office/drawing/2014/main" id="{B50197C4-53DD-4B5C-8014-888244DB1668}"/>
              </a:ext>
            </a:extLst>
          </p:cNvPr>
          <p:cNvCxnSpPr/>
          <p:nvPr/>
        </p:nvCxnSpPr>
        <p:spPr>
          <a:xfrm>
            <a:off x="7163600" y="2697282"/>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A461EC38-6CAB-4B9B-A7E7-D822B9702DDF}"/>
              </a:ext>
            </a:extLst>
          </p:cNvPr>
          <p:cNvCxnSpPr/>
          <p:nvPr/>
        </p:nvCxnSpPr>
        <p:spPr>
          <a:xfrm flipH="1">
            <a:off x="7147105" y="2814946"/>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1" name="순서도: 판단 140">
            <a:extLst>
              <a:ext uri="{FF2B5EF4-FFF2-40B4-BE49-F238E27FC236}">
                <a16:creationId xmlns:a16="http://schemas.microsoft.com/office/drawing/2014/main" id="{8068EB20-9B33-43AE-8291-FD76D57D549C}"/>
              </a:ext>
            </a:extLst>
          </p:cNvPr>
          <p:cNvSpPr/>
          <p:nvPr/>
        </p:nvSpPr>
        <p:spPr>
          <a:xfrm>
            <a:off x="7398502" y="2577659"/>
            <a:ext cx="1049492" cy="42198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sz="800" dirty="0">
              <a:solidFill>
                <a:schemeClr val="tx1"/>
              </a:solidFill>
            </a:endParaRPr>
          </a:p>
          <a:p>
            <a:pPr algn="ctr">
              <a:defRPr/>
            </a:pPr>
            <a:r>
              <a:rPr lang="en-US" altLang="ko-KR" sz="800" dirty="0">
                <a:solidFill>
                  <a:schemeClr val="tx1"/>
                </a:solidFill>
              </a:rPr>
              <a:t>$ajax</a:t>
            </a:r>
          </a:p>
          <a:p>
            <a:pPr algn="ctr">
              <a:defRPr/>
            </a:pPr>
            <a:r>
              <a:rPr lang="en-US" altLang="ko-KR" sz="800" dirty="0" err="1">
                <a:solidFill>
                  <a:schemeClr val="tx1"/>
                </a:solidFill>
              </a:rPr>
              <a:t>getList</a:t>
            </a:r>
            <a:r>
              <a:rPr lang="en-US" altLang="ko-KR" sz="800" dirty="0">
                <a:solidFill>
                  <a:schemeClr val="tx1"/>
                </a:solidFill>
              </a:rPr>
              <a:t>()</a:t>
            </a:r>
          </a:p>
          <a:p>
            <a:pPr algn="ctr">
              <a:defRPr/>
            </a:pPr>
            <a:endParaRPr lang="en-US" altLang="ko-KR" sz="800" dirty="0">
              <a:solidFill>
                <a:schemeClr val="tx1"/>
              </a:solidFill>
            </a:endParaRPr>
          </a:p>
        </p:txBody>
      </p:sp>
      <p:sp>
        <p:nvSpPr>
          <p:cNvPr id="142" name="직사각형 141">
            <a:extLst>
              <a:ext uri="{FF2B5EF4-FFF2-40B4-BE49-F238E27FC236}">
                <a16:creationId xmlns:a16="http://schemas.microsoft.com/office/drawing/2014/main" id="{62580954-6620-4A99-8124-E5EE298FB483}"/>
              </a:ext>
            </a:extLst>
          </p:cNvPr>
          <p:cNvSpPr/>
          <p:nvPr/>
        </p:nvSpPr>
        <p:spPr>
          <a:xfrm>
            <a:off x="7612591" y="2941860"/>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43" name="순서도: 판단 142">
            <a:extLst>
              <a:ext uri="{FF2B5EF4-FFF2-40B4-BE49-F238E27FC236}">
                <a16:creationId xmlns:a16="http://schemas.microsoft.com/office/drawing/2014/main" id="{9B216A1C-C2F2-483D-9D14-E5229AFFEE4E}"/>
              </a:ext>
            </a:extLst>
          </p:cNvPr>
          <p:cNvSpPr/>
          <p:nvPr/>
        </p:nvSpPr>
        <p:spPr>
          <a:xfrm>
            <a:off x="6914156" y="3154417"/>
            <a:ext cx="2064021" cy="329509"/>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sz="800" dirty="0">
              <a:solidFill>
                <a:schemeClr val="tx1"/>
              </a:solidFill>
            </a:endParaRPr>
          </a:p>
          <a:p>
            <a:pPr algn="ctr">
              <a:defRPr/>
            </a:pPr>
            <a:r>
              <a:rPr lang="en-US" altLang="ko-KR" sz="800" dirty="0">
                <a:solidFill>
                  <a:schemeClr val="tx1"/>
                </a:solidFill>
              </a:rPr>
              <a:t>ReviewBoardReplyListAction.java</a:t>
            </a:r>
            <a:endParaRPr lang="ko-KR" altLang="en-US" sz="800" dirty="0">
              <a:solidFill>
                <a:schemeClr val="tx1"/>
              </a:solidFill>
            </a:endParaRPr>
          </a:p>
          <a:p>
            <a:pPr algn="ctr">
              <a:defRPr/>
            </a:pPr>
            <a:endParaRPr lang="en-US" altLang="ko-KR" sz="800" dirty="0">
              <a:solidFill>
                <a:schemeClr val="tx1"/>
              </a:solidFill>
            </a:endParaRPr>
          </a:p>
        </p:txBody>
      </p:sp>
      <p:sp>
        <p:nvSpPr>
          <p:cNvPr id="144" name="순서도: 판단 143">
            <a:extLst>
              <a:ext uri="{FF2B5EF4-FFF2-40B4-BE49-F238E27FC236}">
                <a16:creationId xmlns:a16="http://schemas.microsoft.com/office/drawing/2014/main" id="{E15B7706-6F47-409D-AAFE-5B574C1C10FF}"/>
              </a:ext>
            </a:extLst>
          </p:cNvPr>
          <p:cNvSpPr/>
          <p:nvPr/>
        </p:nvSpPr>
        <p:spPr>
          <a:xfrm>
            <a:off x="6975222" y="5091444"/>
            <a:ext cx="1949941" cy="508519"/>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sz="800" dirty="0">
              <a:solidFill>
                <a:schemeClr val="tx1"/>
              </a:solidFill>
            </a:endParaRPr>
          </a:p>
          <a:p>
            <a:pPr algn="ctr">
              <a:defRPr/>
            </a:pPr>
            <a:r>
              <a:rPr lang="en-US" altLang="ko-KR" sz="750" dirty="0">
                <a:solidFill>
                  <a:schemeClr val="tx1"/>
                </a:solidFill>
              </a:rPr>
              <a:t>($ajax)</a:t>
            </a:r>
          </a:p>
          <a:p>
            <a:pPr algn="ctr">
              <a:defRPr/>
            </a:pPr>
            <a:r>
              <a:rPr lang="en-US" altLang="ko-KR" sz="750" dirty="0" err="1">
                <a:solidFill>
                  <a:schemeClr val="tx1"/>
                </a:solidFill>
              </a:rPr>
              <a:t>ReviewBoardReplyModifyOkAction</a:t>
            </a:r>
            <a:endParaRPr lang="en-US" altLang="ko-KR" sz="750" dirty="0">
              <a:solidFill>
                <a:schemeClr val="tx1"/>
              </a:solidFill>
            </a:endParaRPr>
          </a:p>
          <a:p>
            <a:pPr algn="ctr">
              <a:defRPr/>
            </a:pPr>
            <a:r>
              <a:rPr lang="en-US" altLang="ko-KR" sz="750" dirty="0">
                <a:solidFill>
                  <a:schemeClr val="tx1"/>
                </a:solidFill>
              </a:rPr>
              <a:t>.java</a:t>
            </a:r>
            <a:endParaRPr lang="ko-KR" altLang="en-US" sz="750" dirty="0">
              <a:solidFill>
                <a:schemeClr val="tx1"/>
              </a:solidFill>
            </a:endParaRPr>
          </a:p>
          <a:p>
            <a:pPr algn="ctr">
              <a:defRPr/>
            </a:pPr>
            <a:endParaRPr lang="en-US" altLang="ko-KR" sz="800" dirty="0">
              <a:solidFill>
                <a:schemeClr val="tx1"/>
              </a:solidFill>
            </a:endParaRPr>
          </a:p>
        </p:txBody>
      </p:sp>
      <p:sp>
        <p:nvSpPr>
          <p:cNvPr id="145" name="순서도: 문서 144">
            <a:extLst>
              <a:ext uri="{FF2B5EF4-FFF2-40B4-BE49-F238E27FC236}">
                <a16:creationId xmlns:a16="http://schemas.microsoft.com/office/drawing/2014/main" id="{4DFD6A50-1D6D-45FB-918F-62ACF9AF5D69}"/>
              </a:ext>
            </a:extLst>
          </p:cNvPr>
          <p:cNvSpPr/>
          <p:nvPr/>
        </p:nvSpPr>
        <p:spPr>
          <a:xfrm>
            <a:off x="6715540" y="5816113"/>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cxnSp>
        <p:nvCxnSpPr>
          <p:cNvPr id="146" name="연결선: 꺾임 145">
            <a:extLst>
              <a:ext uri="{FF2B5EF4-FFF2-40B4-BE49-F238E27FC236}">
                <a16:creationId xmlns:a16="http://schemas.microsoft.com/office/drawing/2014/main" id="{4873A3BC-AFC1-4C77-89D4-F2E8804746FC}"/>
              </a:ext>
            </a:extLst>
          </p:cNvPr>
          <p:cNvCxnSpPr>
            <a:cxnSpLocks/>
            <a:stCxn id="144" idx="2"/>
            <a:endCxn id="145" idx="0"/>
          </p:cNvCxnSpPr>
          <p:nvPr/>
        </p:nvCxnSpPr>
        <p:spPr>
          <a:xfrm rot="5400000">
            <a:off x="7476820" y="5342740"/>
            <a:ext cx="216150" cy="730597"/>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7" name="직사각형 146">
            <a:extLst>
              <a:ext uri="{FF2B5EF4-FFF2-40B4-BE49-F238E27FC236}">
                <a16:creationId xmlns:a16="http://schemas.microsoft.com/office/drawing/2014/main" id="{F96C7BCD-1472-478E-AC43-04BBAB1E6985}"/>
              </a:ext>
            </a:extLst>
          </p:cNvPr>
          <p:cNvSpPr/>
          <p:nvPr/>
        </p:nvSpPr>
        <p:spPr>
          <a:xfrm>
            <a:off x="7417847" y="5482169"/>
            <a:ext cx="343364" cy="215444"/>
          </a:xfrm>
          <a:prstGeom prst="rect">
            <a:avLst/>
          </a:prstGeom>
        </p:spPr>
        <p:txBody>
          <a:bodyPr wrap="none">
            <a:spAutoFit/>
          </a:bodyPr>
          <a:lstStyle/>
          <a:p>
            <a:pPr lvl="0">
              <a:defRPr/>
            </a:pPr>
            <a:r>
              <a:rPr lang="en-US" altLang="ko-KR" sz="800" dirty="0"/>
              <a:t>NO</a:t>
            </a:r>
            <a:endParaRPr lang="ko-KR" altLang="en-US" sz="800" dirty="0"/>
          </a:p>
        </p:txBody>
      </p:sp>
      <p:cxnSp>
        <p:nvCxnSpPr>
          <p:cNvPr id="148" name="직선 화살표 연결선 147">
            <a:extLst>
              <a:ext uri="{FF2B5EF4-FFF2-40B4-BE49-F238E27FC236}">
                <a16:creationId xmlns:a16="http://schemas.microsoft.com/office/drawing/2014/main" id="{7C0BD3E7-1035-461A-B221-BF7046A31409}"/>
              </a:ext>
            </a:extLst>
          </p:cNvPr>
          <p:cNvCxnSpPr>
            <a:cxnSpLocks/>
          </p:cNvCxnSpPr>
          <p:nvPr/>
        </p:nvCxnSpPr>
        <p:spPr>
          <a:xfrm>
            <a:off x="7938102" y="3490505"/>
            <a:ext cx="0" cy="131160"/>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9" name="순서도: 처리 148">
            <a:extLst>
              <a:ext uri="{FF2B5EF4-FFF2-40B4-BE49-F238E27FC236}">
                <a16:creationId xmlns:a16="http://schemas.microsoft.com/office/drawing/2014/main" id="{2DBAB91E-1230-48D4-A642-CF1BD12323A7}"/>
              </a:ext>
            </a:extLst>
          </p:cNvPr>
          <p:cNvSpPr/>
          <p:nvPr/>
        </p:nvSpPr>
        <p:spPr>
          <a:xfrm>
            <a:off x="10231412" y="3624642"/>
            <a:ext cx="1023441" cy="29585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삭제</a:t>
            </a:r>
          </a:p>
        </p:txBody>
      </p:sp>
      <p:cxnSp>
        <p:nvCxnSpPr>
          <p:cNvPr id="150" name="직선 화살표 연결선 149">
            <a:extLst>
              <a:ext uri="{FF2B5EF4-FFF2-40B4-BE49-F238E27FC236}">
                <a16:creationId xmlns:a16="http://schemas.microsoft.com/office/drawing/2014/main" id="{184F3415-93D9-4605-9950-FEB3DA3EBBEC}"/>
              </a:ext>
            </a:extLst>
          </p:cNvPr>
          <p:cNvCxnSpPr/>
          <p:nvPr/>
        </p:nvCxnSpPr>
        <p:spPr>
          <a:xfrm>
            <a:off x="10749851" y="391935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51" name="순서도: 문서 150">
            <a:extLst>
              <a:ext uri="{FF2B5EF4-FFF2-40B4-BE49-F238E27FC236}">
                <a16:creationId xmlns:a16="http://schemas.microsoft.com/office/drawing/2014/main" id="{07834CAB-DE4F-4301-BE8D-89AEC02C4E74}"/>
              </a:ext>
            </a:extLst>
          </p:cNvPr>
          <p:cNvSpPr/>
          <p:nvPr/>
        </p:nvSpPr>
        <p:spPr>
          <a:xfrm>
            <a:off x="10220806" y="2096835"/>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reviewView.jsp</a:t>
            </a:r>
            <a:endParaRPr lang="ko-KR" altLang="en-US" sz="900" dirty="0">
              <a:solidFill>
                <a:schemeClr val="tx1"/>
              </a:solidFill>
            </a:endParaRPr>
          </a:p>
        </p:txBody>
      </p:sp>
      <p:sp>
        <p:nvSpPr>
          <p:cNvPr id="152" name="직사각형 151">
            <a:extLst>
              <a:ext uri="{FF2B5EF4-FFF2-40B4-BE49-F238E27FC236}">
                <a16:creationId xmlns:a16="http://schemas.microsoft.com/office/drawing/2014/main" id="{3125044C-E632-46EB-BB34-3244C86807A0}"/>
              </a:ext>
            </a:extLst>
          </p:cNvPr>
          <p:cNvSpPr/>
          <p:nvPr/>
        </p:nvSpPr>
        <p:spPr>
          <a:xfrm>
            <a:off x="11166831" y="2625286"/>
            <a:ext cx="343364" cy="215444"/>
          </a:xfrm>
          <a:prstGeom prst="rect">
            <a:avLst/>
          </a:prstGeom>
        </p:spPr>
        <p:txBody>
          <a:bodyPr wrap="none">
            <a:spAutoFit/>
          </a:bodyPr>
          <a:lstStyle/>
          <a:p>
            <a:pPr lvl="0">
              <a:defRPr/>
            </a:pPr>
            <a:r>
              <a:rPr lang="en-US" altLang="ko-KR" sz="800" dirty="0"/>
              <a:t>NO</a:t>
            </a:r>
            <a:endParaRPr lang="ko-KR" altLang="en-US" sz="800" dirty="0"/>
          </a:p>
        </p:txBody>
      </p:sp>
      <p:cxnSp>
        <p:nvCxnSpPr>
          <p:cNvPr id="153" name="직선 화살표 연결선 152">
            <a:extLst>
              <a:ext uri="{FF2B5EF4-FFF2-40B4-BE49-F238E27FC236}">
                <a16:creationId xmlns:a16="http://schemas.microsoft.com/office/drawing/2014/main" id="{CE21D20B-857C-4952-AEBB-FE67ED064F21}"/>
              </a:ext>
            </a:extLst>
          </p:cNvPr>
          <p:cNvCxnSpPr/>
          <p:nvPr/>
        </p:nvCxnSpPr>
        <p:spPr>
          <a:xfrm>
            <a:off x="10721001" y="296656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4" name="연결선: 꺾임 153">
            <a:extLst>
              <a:ext uri="{FF2B5EF4-FFF2-40B4-BE49-F238E27FC236}">
                <a16:creationId xmlns:a16="http://schemas.microsoft.com/office/drawing/2014/main" id="{103668DD-18A1-41AB-A1FD-C55EDA60EF9E}"/>
              </a:ext>
            </a:extLst>
          </p:cNvPr>
          <p:cNvCxnSpPr>
            <a:cxnSpLocks/>
            <a:stCxn id="160" idx="3"/>
          </p:cNvCxnSpPr>
          <p:nvPr/>
        </p:nvCxnSpPr>
        <p:spPr>
          <a:xfrm>
            <a:off x="11244959" y="2805521"/>
            <a:ext cx="179942" cy="179684"/>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5" name="직선 화살표 연결선 154">
            <a:extLst>
              <a:ext uri="{FF2B5EF4-FFF2-40B4-BE49-F238E27FC236}">
                <a16:creationId xmlns:a16="http://schemas.microsoft.com/office/drawing/2014/main" id="{1D0C2B4F-9F73-40F9-B30A-BD3BA146D025}"/>
              </a:ext>
            </a:extLst>
          </p:cNvPr>
          <p:cNvCxnSpPr/>
          <p:nvPr/>
        </p:nvCxnSpPr>
        <p:spPr>
          <a:xfrm>
            <a:off x="10698312" y="241450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156" name="그림 155" descr="모니터, 컴퓨터이(가) 표시된 사진  자동 생성된 설명">
            <a:extLst>
              <a:ext uri="{FF2B5EF4-FFF2-40B4-BE49-F238E27FC236}">
                <a16:creationId xmlns:a16="http://schemas.microsoft.com/office/drawing/2014/main" id="{177299D0-826C-45FC-9C57-E2669E6F3CD8}"/>
              </a:ext>
            </a:extLst>
          </p:cNvPr>
          <p:cNvPicPr>
            <a:picLocks noChangeAspect="1"/>
          </p:cNvPicPr>
          <p:nvPr/>
        </p:nvPicPr>
        <p:blipFill rotWithShape="1">
          <a:blip r:embed="rId2"/>
          <a:stretch>
            <a:fillRect/>
          </a:stretch>
        </p:blipFill>
        <p:spPr>
          <a:xfrm>
            <a:off x="9490018" y="2545348"/>
            <a:ext cx="409055" cy="409055"/>
          </a:xfrm>
          <a:prstGeom prst="rect">
            <a:avLst/>
          </a:prstGeom>
        </p:spPr>
      </p:pic>
      <p:sp>
        <p:nvSpPr>
          <p:cNvPr id="157" name="직사각형 156">
            <a:extLst>
              <a:ext uri="{FF2B5EF4-FFF2-40B4-BE49-F238E27FC236}">
                <a16:creationId xmlns:a16="http://schemas.microsoft.com/office/drawing/2014/main" id="{3143C5D8-9CC4-4095-8954-4BB05C0C15AD}"/>
              </a:ext>
            </a:extLst>
          </p:cNvPr>
          <p:cNvSpPr/>
          <p:nvPr/>
        </p:nvSpPr>
        <p:spPr>
          <a:xfrm>
            <a:off x="9351575" y="2879696"/>
            <a:ext cx="1206601" cy="184666"/>
          </a:xfrm>
          <a:prstGeom prst="rect">
            <a:avLst/>
          </a:prstGeom>
        </p:spPr>
        <p:txBody>
          <a:bodyPr wrap="square">
            <a:spAutoFit/>
          </a:bodyPr>
          <a:lstStyle/>
          <a:p>
            <a:pPr lvl="0">
              <a:defRPr/>
            </a:pPr>
            <a:r>
              <a:rPr lang="en-US" altLang="ko-KR" sz="600" dirty="0"/>
              <a:t>TABLE_REPLY_ REVIEW</a:t>
            </a:r>
          </a:p>
        </p:txBody>
      </p:sp>
      <p:cxnSp>
        <p:nvCxnSpPr>
          <p:cNvPr id="158" name="직선 화살표 연결선 157">
            <a:extLst>
              <a:ext uri="{FF2B5EF4-FFF2-40B4-BE49-F238E27FC236}">
                <a16:creationId xmlns:a16="http://schemas.microsoft.com/office/drawing/2014/main" id="{579A8A80-6BCF-4DC9-AB98-0092345C56D3}"/>
              </a:ext>
            </a:extLst>
          </p:cNvPr>
          <p:cNvCxnSpPr/>
          <p:nvPr/>
        </p:nvCxnSpPr>
        <p:spPr>
          <a:xfrm>
            <a:off x="9960565" y="2714150"/>
            <a:ext cx="23754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9" name="직선 화살표 연결선 158">
            <a:extLst>
              <a:ext uri="{FF2B5EF4-FFF2-40B4-BE49-F238E27FC236}">
                <a16:creationId xmlns:a16="http://schemas.microsoft.com/office/drawing/2014/main" id="{327F8907-1ACF-4CEA-9551-1922E7C53F34}"/>
              </a:ext>
            </a:extLst>
          </p:cNvPr>
          <p:cNvCxnSpPr/>
          <p:nvPr/>
        </p:nvCxnSpPr>
        <p:spPr>
          <a:xfrm flipH="1">
            <a:off x="9944070" y="2831814"/>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60" name="순서도: 판단 159">
            <a:extLst>
              <a:ext uri="{FF2B5EF4-FFF2-40B4-BE49-F238E27FC236}">
                <a16:creationId xmlns:a16="http://schemas.microsoft.com/office/drawing/2014/main" id="{65916B74-EB3A-4569-8A2E-20A5BC531D4B}"/>
              </a:ext>
            </a:extLst>
          </p:cNvPr>
          <p:cNvSpPr/>
          <p:nvPr/>
        </p:nvSpPr>
        <p:spPr>
          <a:xfrm>
            <a:off x="10195467" y="2594527"/>
            <a:ext cx="1049492" cy="42198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sz="800" dirty="0">
              <a:solidFill>
                <a:schemeClr val="tx1"/>
              </a:solidFill>
            </a:endParaRPr>
          </a:p>
          <a:p>
            <a:pPr algn="ctr">
              <a:defRPr/>
            </a:pPr>
            <a:r>
              <a:rPr lang="en-US" altLang="ko-KR" sz="800" dirty="0">
                <a:solidFill>
                  <a:schemeClr val="tx1"/>
                </a:solidFill>
              </a:rPr>
              <a:t>$ajax</a:t>
            </a:r>
          </a:p>
          <a:p>
            <a:pPr algn="ctr">
              <a:defRPr/>
            </a:pPr>
            <a:r>
              <a:rPr lang="en-US" altLang="ko-KR" sz="800" dirty="0" err="1">
                <a:solidFill>
                  <a:schemeClr val="tx1"/>
                </a:solidFill>
              </a:rPr>
              <a:t>getList</a:t>
            </a:r>
            <a:r>
              <a:rPr lang="en-US" altLang="ko-KR" sz="800" dirty="0">
                <a:solidFill>
                  <a:schemeClr val="tx1"/>
                </a:solidFill>
              </a:rPr>
              <a:t>()</a:t>
            </a:r>
          </a:p>
          <a:p>
            <a:pPr algn="ctr">
              <a:defRPr/>
            </a:pPr>
            <a:endParaRPr lang="en-US" altLang="ko-KR" sz="800" dirty="0">
              <a:solidFill>
                <a:schemeClr val="tx1"/>
              </a:solidFill>
            </a:endParaRPr>
          </a:p>
        </p:txBody>
      </p:sp>
      <p:sp>
        <p:nvSpPr>
          <p:cNvPr id="164" name="직사각형 163">
            <a:extLst>
              <a:ext uri="{FF2B5EF4-FFF2-40B4-BE49-F238E27FC236}">
                <a16:creationId xmlns:a16="http://schemas.microsoft.com/office/drawing/2014/main" id="{3B1C6B2A-7395-4129-AB92-B8CE5DDDBD83}"/>
              </a:ext>
            </a:extLst>
          </p:cNvPr>
          <p:cNvSpPr/>
          <p:nvPr/>
        </p:nvSpPr>
        <p:spPr>
          <a:xfrm>
            <a:off x="10409556" y="2958728"/>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70" name="순서도: 판단 169">
            <a:extLst>
              <a:ext uri="{FF2B5EF4-FFF2-40B4-BE49-F238E27FC236}">
                <a16:creationId xmlns:a16="http://schemas.microsoft.com/office/drawing/2014/main" id="{5F8496F4-2B4B-48FD-B84A-8DED7DA9AD6D}"/>
              </a:ext>
            </a:extLst>
          </p:cNvPr>
          <p:cNvSpPr/>
          <p:nvPr/>
        </p:nvSpPr>
        <p:spPr>
          <a:xfrm>
            <a:off x="9664950" y="3170015"/>
            <a:ext cx="2064019" cy="329509"/>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sz="800" dirty="0">
              <a:solidFill>
                <a:schemeClr val="tx1"/>
              </a:solidFill>
            </a:endParaRPr>
          </a:p>
          <a:p>
            <a:pPr algn="ctr">
              <a:defRPr/>
            </a:pPr>
            <a:r>
              <a:rPr lang="en-US" altLang="ko-KR" sz="800" dirty="0">
                <a:solidFill>
                  <a:schemeClr val="tx1"/>
                </a:solidFill>
              </a:rPr>
              <a:t>ReviewBoardReplyListAction.java</a:t>
            </a:r>
            <a:endParaRPr lang="ko-KR" altLang="en-US" sz="800" dirty="0">
              <a:solidFill>
                <a:schemeClr val="tx1"/>
              </a:solidFill>
            </a:endParaRPr>
          </a:p>
          <a:p>
            <a:pPr algn="ctr">
              <a:defRPr/>
            </a:pPr>
            <a:endParaRPr lang="en-US" altLang="ko-KR" sz="800" dirty="0">
              <a:solidFill>
                <a:schemeClr val="tx1"/>
              </a:solidFill>
            </a:endParaRPr>
          </a:p>
        </p:txBody>
      </p:sp>
      <p:cxnSp>
        <p:nvCxnSpPr>
          <p:cNvPr id="171" name="직선 화살표 연결선 170">
            <a:extLst>
              <a:ext uri="{FF2B5EF4-FFF2-40B4-BE49-F238E27FC236}">
                <a16:creationId xmlns:a16="http://schemas.microsoft.com/office/drawing/2014/main" id="{B9240C9A-0D7B-4A11-AAFA-2E792AF8F867}"/>
              </a:ext>
            </a:extLst>
          </p:cNvPr>
          <p:cNvCxnSpPr>
            <a:cxnSpLocks/>
          </p:cNvCxnSpPr>
          <p:nvPr/>
        </p:nvCxnSpPr>
        <p:spPr>
          <a:xfrm>
            <a:off x="10735067" y="3507373"/>
            <a:ext cx="0" cy="131160"/>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72" name="순서도: 처리 171">
            <a:extLst>
              <a:ext uri="{FF2B5EF4-FFF2-40B4-BE49-F238E27FC236}">
                <a16:creationId xmlns:a16="http://schemas.microsoft.com/office/drawing/2014/main" id="{AC047B22-2F6B-44C2-912F-11407DC868F1}"/>
              </a:ext>
            </a:extLst>
          </p:cNvPr>
          <p:cNvSpPr/>
          <p:nvPr/>
        </p:nvSpPr>
        <p:spPr>
          <a:xfrm>
            <a:off x="10885534" y="2967870"/>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700">
                <a:solidFill>
                  <a:schemeClr val="tx1"/>
                </a:solidFill>
              </a:rPr>
              <a:t>등록된 댓글이 없습니다</a:t>
            </a:r>
            <a:r>
              <a:rPr lang="en-US" altLang="ko-KR" sz="700">
                <a:solidFill>
                  <a:schemeClr val="tx1"/>
                </a:solidFill>
              </a:rPr>
              <a:t>.</a:t>
            </a:r>
            <a:endParaRPr lang="ko-KR" altLang="en-US" sz="700">
              <a:solidFill>
                <a:schemeClr val="tx1"/>
              </a:solidFill>
            </a:endParaRPr>
          </a:p>
        </p:txBody>
      </p:sp>
      <p:sp>
        <p:nvSpPr>
          <p:cNvPr id="173" name="순서도: 판단 172">
            <a:extLst>
              <a:ext uri="{FF2B5EF4-FFF2-40B4-BE49-F238E27FC236}">
                <a16:creationId xmlns:a16="http://schemas.microsoft.com/office/drawing/2014/main" id="{D5D275E9-944D-4EB4-B17E-CD630800D5BA}"/>
              </a:ext>
            </a:extLst>
          </p:cNvPr>
          <p:cNvSpPr/>
          <p:nvPr/>
        </p:nvSpPr>
        <p:spPr>
          <a:xfrm>
            <a:off x="9887988" y="4135910"/>
            <a:ext cx="1732776" cy="543296"/>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sz="800" dirty="0">
              <a:solidFill>
                <a:schemeClr val="tx1"/>
              </a:solidFill>
            </a:endParaRPr>
          </a:p>
          <a:p>
            <a:pPr algn="ctr">
              <a:defRPr/>
            </a:pPr>
            <a:r>
              <a:rPr lang="en-US" altLang="ko-KR" sz="750" dirty="0">
                <a:solidFill>
                  <a:schemeClr val="tx1"/>
                </a:solidFill>
              </a:rPr>
              <a:t>($ajax)</a:t>
            </a:r>
          </a:p>
          <a:p>
            <a:pPr algn="ctr">
              <a:defRPr/>
            </a:pPr>
            <a:r>
              <a:rPr lang="en-US" altLang="ko-KR" sz="750" dirty="0" err="1">
                <a:solidFill>
                  <a:schemeClr val="tx1"/>
                </a:solidFill>
              </a:rPr>
              <a:t>ReviewBoard</a:t>
            </a:r>
            <a:endParaRPr lang="en-US" altLang="ko-KR" sz="750" dirty="0">
              <a:solidFill>
                <a:schemeClr val="tx1"/>
              </a:solidFill>
            </a:endParaRPr>
          </a:p>
          <a:p>
            <a:pPr algn="ctr">
              <a:defRPr/>
            </a:pPr>
            <a:r>
              <a:rPr lang="en-US" altLang="ko-KR" sz="750" dirty="0">
                <a:solidFill>
                  <a:schemeClr val="tx1"/>
                </a:solidFill>
              </a:rPr>
              <a:t>ReplyDeleteOkAction.java</a:t>
            </a:r>
            <a:endParaRPr lang="ko-KR" altLang="en-US" sz="750" dirty="0">
              <a:solidFill>
                <a:schemeClr val="tx1"/>
              </a:solidFill>
            </a:endParaRPr>
          </a:p>
          <a:p>
            <a:pPr algn="ctr">
              <a:defRPr/>
            </a:pPr>
            <a:endParaRPr lang="en-US" altLang="ko-KR" sz="800" dirty="0">
              <a:solidFill>
                <a:schemeClr val="tx1"/>
              </a:solidFill>
            </a:endParaRPr>
          </a:p>
        </p:txBody>
      </p:sp>
      <p:cxnSp>
        <p:nvCxnSpPr>
          <p:cNvPr id="174" name="직선 화살표 연결선 173">
            <a:extLst>
              <a:ext uri="{FF2B5EF4-FFF2-40B4-BE49-F238E27FC236}">
                <a16:creationId xmlns:a16="http://schemas.microsoft.com/office/drawing/2014/main" id="{65519360-2D78-4C48-9AF5-1925C2B1BAAF}"/>
              </a:ext>
            </a:extLst>
          </p:cNvPr>
          <p:cNvCxnSpPr/>
          <p:nvPr/>
        </p:nvCxnSpPr>
        <p:spPr>
          <a:xfrm>
            <a:off x="10760934" y="464442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80" name="직사각형 179">
            <a:extLst>
              <a:ext uri="{FF2B5EF4-FFF2-40B4-BE49-F238E27FC236}">
                <a16:creationId xmlns:a16="http://schemas.microsoft.com/office/drawing/2014/main" id="{6EFD2D7F-5F9C-405A-9708-B15EF8D88092}"/>
              </a:ext>
            </a:extLst>
          </p:cNvPr>
          <p:cNvSpPr/>
          <p:nvPr/>
        </p:nvSpPr>
        <p:spPr>
          <a:xfrm>
            <a:off x="7916685" y="5576383"/>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81" name="직사각형 180">
            <a:extLst>
              <a:ext uri="{FF2B5EF4-FFF2-40B4-BE49-F238E27FC236}">
                <a16:creationId xmlns:a16="http://schemas.microsoft.com/office/drawing/2014/main" id="{50AADB71-0B5C-4281-A820-7BF7B2588BB6}"/>
              </a:ext>
            </a:extLst>
          </p:cNvPr>
          <p:cNvSpPr/>
          <p:nvPr/>
        </p:nvSpPr>
        <p:spPr>
          <a:xfrm>
            <a:off x="10720212" y="5141765"/>
            <a:ext cx="351378" cy="215444"/>
          </a:xfrm>
          <a:prstGeom prst="rect">
            <a:avLst/>
          </a:prstGeom>
        </p:spPr>
        <p:txBody>
          <a:bodyPr wrap="none">
            <a:spAutoFit/>
          </a:bodyPr>
          <a:lstStyle/>
          <a:p>
            <a:pPr lvl="0">
              <a:defRPr/>
            </a:pPr>
            <a:r>
              <a:rPr lang="en-US" altLang="ko-KR" sz="800" dirty="0"/>
              <a:t>YES</a:t>
            </a:r>
            <a:endParaRPr lang="ko-KR" altLang="en-US" sz="800" dirty="0"/>
          </a:p>
        </p:txBody>
      </p:sp>
      <p:pic>
        <p:nvPicPr>
          <p:cNvPr id="182" name="그림 181" descr="모니터, 컴퓨터이(가) 표시된 사진  자동 생성된 설명">
            <a:extLst>
              <a:ext uri="{FF2B5EF4-FFF2-40B4-BE49-F238E27FC236}">
                <a16:creationId xmlns:a16="http://schemas.microsoft.com/office/drawing/2014/main" id="{F908F109-6195-42E5-9546-E1F89BC28C5A}"/>
              </a:ext>
            </a:extLst>
          </p:cNvPr>
          <p:cNvPicPr>
            <a:picLocks noChangeAspect="1"/>
          </p:cNvPicPr>
          <p:nvPr/>
        </p:nvPicPr>
        <p:blipFill rotWithShape="1">
          <a:blip r:embed="rId2"/>
          <a:stretch>
            <a:fillRect/>
          </a:stretch>
        </p:blipFill>
        <p:spPr>
          <a:xfrm>
            <a:off x="9310518" y="4192310"/>
            <a:ext cx="409055" cy="409055"/>
          </a:xfrm>
          <a:prstGeom prst="rect">
            <a:avLst/>
          </a:prstGeom>
        </p:spPr>
      </p:pic>
      <p:cxnSp>
        <p:nvCxnSpPr>
          <p:cNvPr id="184" name="직선 화살표 연결선 183">
            <a:extLst>
              <a:ext uri="{FF2B5EF4-FFF2-40B4-BE49-F238E27FC236}">
                <a16:creationId xmlns:a16="http://schemas.microsoft.com/office/drawing/2014/main" id="{E16DFB80-9994-4F99-BB1F-3DCF938901BD}"/>
              </a:ext>
            </a:extLst>
          </p:cNvPr>
          <p:cNvCxnSpPr/>
          <p:nvPr/>
        </p:nvCxnSpPr>
        <p:spPr>
          <a:xfrm flipH="1">
            <a:off x="9694545" y="4390169"/>
            <a:ext cx="226314"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85" name="직사각형 184">
            <a:extLst>
              <a:ext uri="{FF2B5EF4-FFF2-40B4-BE49-F238E27FC236}">
                <a16:creationId xmlns:a16="http://schemas.microsoft.com/office/drawing/2014/main" id="{03B0FFF7-6676-44D0-BAE1-B2C44593ECAF}"/>
              </a:ext>
            </a:extLst>
          </p:cNvPr>
          <p:cNvSpPr/>
          <p:nvPr/>
        </p:nvSpPr>
        <p:spPr>
          <a:xfrm>
            <a:off x="9284340" y="4469688"/>
            <a:ext cx="1206601" cy="184666"/>
          </a:xfrm>
          <a:prstGeom prst="rect">
            <a:avLst/>
          </a:prstGeom>
        </p:spPr>
        <p:txBody>
          <a:bodyPr wrap="square">
            <a:spAutoFit/>
          </a:bodyPr>
          <a:lstStyle/>
          <a:p>
            <a:pPr lvl="0">
              <a:defRPr/>
            </a:pPr>
            <a:r>
              <a:rPr lang="en-US" altLang="ko-KR" sz="600" dirty="0"/>
              <a:t>TABLE_REPLY_ REVIEW</a:t>
            </a:r>
          </a:p>
        </p:txBody>
      </p:sp>
      <p:sp>
        <p:nvSpPr>
          <p:cNvPr id="189" name="순서도: 문서 188">
            <a:extLst>
              <a:ext uri="{FF2B5EF4-FFF2-40B4-BE49-F238E27FC236}">
                <a16:creationId xmlns:a16="http://schemas.microsoft.com/office/drawing/2014/main" id="{A27F6578-D4FD-4B03-BAF1-35A6225DA58A}"/>
              </a:ext>
            </a:extLst>
          </p:cNvPr>
          <p:cNvSpPr/>
          <p:nvPr/>
        </p:nvSpPr>
        <p:spPr>
          <a:xfrm>
            <a:off x="9529429" y="5400762"/>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cxnSp>
        <p:nvCxnSpPr>
          <p:cNvPr id="196" name="연결선: 꺾임 195">
            <a:extLst>
              <a:ext uri="{FF2B5EF4-FFF2-40B4-BE49-F238E27FC236}">
                <a16:creationId xmlns:a16="http://schemas.microsoft.com/office/drawing/2014/main" id="{905D4F98-D98F-4A85-B41A-02492EC27479}"/>
              </a:ext>
            </a:extLst>
          </p:cNvPr>
          <p:cNvCxnSpPr>
            <a:cxnSpLocks/>
            <a:endCxn id="189" idx="0"/>
          </p:cNvCxnSpPr>
          <p:nvPr/>
        </p:nvCxnSpPr>
        <p:spPr>
          <a:xfrm rot="5400000">
            <a:off x="10289184" y="4929888"/>
            <a:ext cx="215176" cy="726573"/>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97" name="직사각형 196">
            <a:extLst>
              <a:ext uri="{FF2B5EF4-FFF2-40B4-BE49-F238E27FC236}">
                <a16:creationId xmlns:a16="http://schemas.microsoft.com/office/drawing/2014/main" id="{E299E3FD-178A-4733-8B71-FB990A02188E}"/>
              </a:ext>
            </a:extLst>
          </p:cNvPr>
          <p:cNvSpPr/>
          <p:nvPr/>
        </p:nvSpPr>
        <p:spPr>
          <a:xfrm>
            <a:off x="9953138" y="5117283"/>
            <a:ext cx="343364" cy="215444"/>
          </a:xfrm>
          <a:prstGeom prst="rect">
            <a:avLst/>
          </a:prstGeom>
        </p:spPr>
        <p:txBody>
          <a:bodyPr wrap="none">
            <a:spAutoFit/>
          </a:bodyPr>
          <a:lstStyle/>
          <a:p>
            <a:pPr lvl="0">
              <a:defRPr/>
            </a:pPr>
            <a:r>
              <a:rPr lang="en-US" altLang="ko-KR" sz="800" dirty="0"/>
              <a:t>NO</a:t>
            </a:r>
            <a:endParaRPr lang="ko-KR" altLang="en-US" sz="800" dirty="0"/>
          </a:p>
        </p:txBody>
      </p:sp>
    </p:spTree>
    <p:extLst>
      <p:ext uri="{BB962C8B-B14F-4D97-AF65-F5344CB8AC3E}">
        <p14:creationId xmlns:p14="http://schemas.microsoft.com/office/powerpoint/2010/main" val="2540666628"/>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index.jsp</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1584175"/>
        </p:xfrm>
        <a:graphic>
          <a:graphicData uri="http://schemas.openxmlformats.org/drawingml/2006/table">
            <a:tbl>
              <a:tblPr firstRow="1" bandRow="1">
                <a:tableStyleId>{5C22544A-7EE6-4342-B048-85BDC9FD1C3A}</a:tableStyleId>
              </a:tblPr>
              <a:tblGrid>
                <a:gridCol w="3384376">
                  <a:extLst>
                    <a:ext uri="{9D8B030D-6E8A-4147-A177-3AD203B41FA5}">
                      <a16:colId xmlns:a16="http://schemas.microsoft.com/office/drawing/2014/main" val="20000"/>
                    </a:ext>
                  </a:extLst>
                </a:gridCol>
              </a:tblGrid>
              <a:tr h="318682">
                <a:tc>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extLst>
                  <a:ext uri="{0D108BD9-81ED-4DB2-BD59-A6C34878D82A}">
                    <a16:rowId xmlns:a16="http://schemas.microsoft.com/office/drawing/2014/main" val="10000"/>
                  </a:ext>
                </a:extLst>
              </a:tr>
              <a:tr h="1265493">
                <a:tc>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 이용하는 메인페이지  화면입니다</a:t>
                      </a:r>
                      <a:r>
                        <a:rPr lang="en-US" altLang="ko-KR" sz="800" b="0">
                          <a:solidFill>
                            <a:schemeClr val="tx1"/>
                          </a:solidFill>
                          <a:latin typeface="+mn-ea"/>
                          <a:ea typeface="+mn-ea"/>
                          <a:sym typeface="맑은 고딕"/>
                        </a:rPr>
                        <a:t>.</a:t>
                      </a:r>
                    </a:p>
                    <a:p>
                      <a:pPr marL="0" marR="0" lvl="0" indent="0" algn="just" defTabSz="914400" rtl="0" eaLnBrk="1" latinLnBrk="1" hangingPunct="1">
                        <a:lnSpc>
                          <a:spcPct val="120000"/>
                        </a:lnSpc>
                        <a:spcBef>
                          <a:spcPts val="0"/>
                        </a:spcBef>
                        <a:spcAft>
                          <a:spcPts val="0"/>
                        </a:spcAft>
                        <a:buClrTx/>
                        <a:buFont typeface="Arial"/>
                        <a:buNone/>
                        <a:defRPr/>
                      </a:pPr>
                      <a:endParaRPr lang="en-US" altLang="ko-KR" sz="800" b="0">
                        <a:solidFill>
                          <a:schemeClr val="tx1"/>
                        </a:solidFill>
                        <a:latin typeface="+mn-ea"/>
                        <a:ea typeface="+mn-ea"/>
                        <a:sym typeface="맑은 고딕"/>
                      </a:endParaRPr>
                    </a:p>
                    <a:p>
                      <a:pPr marL="0" marR="0" lvl="0" indent="0" algn="just" defTabSz="914400" rtl="0" eaLnBrk="1" latinLnBrk="1" hangingPunct="1">
                        <a:lnSpc>
                          <a:spcPct val="120000"/>
                        </a:lnSpc>
                        <a:spcBef>
                          <a:spcPts val="0"/>
                        </a:spcBef>
                        <a:spcAft>
                          <a:spcPts val="0"/>
                        </a:spcAft>
                        <a:buClrTx/>
                        <a:buFont typeface="Arial"/>
                        <a:buNone/>
                        <a:defRPr/>
                      </a:pP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19</a:t>
            </a:fld>
            <a:endParaRPr lang="en-US" altLang="en-US" sz="900"/>
          </a:p>
        </p:txBody>
      </p:sp>
      <p:pic>
        <p:nvPicPr>
          <p:cNvPr id="15" name="그림 14"/>
          <p:cNvPicPr>
            <a:picLocks noChangeAspect="1"/>
          </p:cNvPicPr>
          <p:nvPr/>
        </p:nvPicPr>
        <p:blipFill rotWithShape="1">
          <a:blip r:embed="rId2"/>
          <a:stretch>
            <a:fillRect/>
          </a:stretch>
        </p:blipFill>
        <p:spPr>
          <a:xfrm>
            <a:off x="3503712" y="476672"/>
            <a:ext cx="2736304" cy="6381328"/>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ko-KR" altLang="en-US"/>
              <a:t>서비스 개요</a:t>
            </a:r>
          </a:p>
        </p:txBody>
      </p:sp>
      <p:graphicFrame>
        <p:nvGraphicFramePr>
          <p:cNvPr id="3" name="표 2"/>
          <p:cNvGraphicFramePr>
            <a:graphicFrameLocks noGrp="1"/>
          </p:cNvGraphicFramePr>
          <p:nvPr/>
        </p:nvGraphicFramePr>
        <p:xfrm>
          <a:off x="1197870" y="1268760"/>
          <a:ext cx="9797233" cy="4991145"/>
        </p:xfrm>
        <a:graphic>
          <a:graphicData uri="http://schemas.openxmlformats.org/drawingml/2006/table">
            <a:tbl>
              <a:tblPr>
                <a:tableStyleId>{5C22544A-7EE6-4342-B048-85BDC9FD1C3A}</a:tableStyleId>
              </a:tblPr>
              <a:tblGrid>
                <a:gridCol w="1318078">
                  <a:extLst>
                    <a:ext uri="{9D8B030D-6E8A-4147-A177-3AD203B41FA5}">
                      <a16:colId xmlns:a16="http://schemas.microsoft.com/office/drawing/2014/main" val="20000"/>
                    </a:ext>
                  </a:extLst>
                </a:gridCol>
                <a:gridCol w="283581">
                  <a:extLst>
                    <a:ext uri="{9D8B030D-6E8A-4147-A177-3AD203B41FA5}">
                      <a16:colId xmlns:a16="http://schemas.microsoft.com/office/drawing/2014/main" val="20001"/>
                    </a:ext>
                  </a:extLst>
                </a:gridCol>
                <a:gridCol w="282606">
                  <a:extLst>
                    <a:ext uri="{9D8B030D-6E8A-4147-A177-3AD203B41FA5}">
                      <a16:colId xmlns:a16="http://schemas.microsoft.com/office/drawing/2014/main" val="20002"/>
                    </a:ext>
                  </a:extLst>
                </a:gridCol>
                <a:gridCol w="282606">
                  <a:extLst>
                    <a:ext uri="{9D8B030D-6E8A-4147-A177-3AD203B41FA5}">
                      <a16:colId xmlns:a16="http://schemas.microsoft.com/office/drawing/2014/main" val="20003"/>
                    </a:ext>
                  </a:extLst>
                </a:gridCol>
                <a:gridCol w="282606">
                  <a:extLst>
                    <a:ext uri="{9D8B030D-6E8A-4147-A177-3AD203B41FA5}">
                      <a16:colId xmlns:a16="http://schemas.microsoft.com/office/drawing/2014/main" val="20004"/>
                    </a:ext>
                  </a:extLst>
                </a:gridCol>
                <a:gridCol w="282606">
                  <a:extLst>
                    <a:ext uri="{9D8B030D-6E8A-4147-A177-3AD203B41FA5}">
                      <a16:colId xmlns:a16="http://schemas.microsoft.com/office/drawing/2014/main" val="20005"/>
                    </a:ext>
                  </a:extLst>
                </a:gridCol>
                <a:gridCol w="282606">
                  <a:extLst>
                    <a:ext uri="{9D8B030D-6E8A-4147-A177-3AD203B41FA5}">
                      <a16:colId xmlns:a16="http://schemas.microsoft.com/office/drawing/2014/main" val="20006"/>
                    </a:ext>
                  </a:extLst>
                </a:gridCol>
                <a:gridCol w="282606">
                  <a:extLst>
                    <a:ext uri="{9D8B030D-6E8A-4147-A177-3AD203B41FA5}">
                      <a16:colId xmlns:a16="http://schemas.microsoft.com/office/drawing/2014/main" val="20007"/>
                    </a:ext>
                  </a:extLst>
                </a:gridCol>
                <a:gridCol w="282606">
                  <a:extLst>
                    <a:ext uri="{9D8B030D-6E8A-4147-A177-3AD203B41FA5}">
                      <a16:colId xmlns:a16="http://schemas.microsoft.com/office/drawing/2014/main" val="20008"/>
                    </a:ext>
                  </a:extLst>
                </a:gridCol>
                <a:gridCol w="282606">
                  <a:extLst>
                    <a:ext uri="{9D8B030D-6E8A-4147-A177-3AD203B41FA5}">
                      <a16:colId xmlns:a16="http://schemas.microsoft.com/office/drawing/2014/main" val="20009"/>
                    </a:ext>
                  </a:extLst>
                </a:gridCol>
                <a:gridCol w="282606">
                  <a:extLst>
                    <a:ext uri="{9D8B030D-6E8A-4147-A177-3AD203B41FA5}">
                      <a16:colId xmlns:a16="http://schemas.microsoft.com/office/drawing/2014/main" val="20010"/>
                    </a:ext>
                  </a:extLst>
                </a:gridCol>
                <a:gridCol w="282606">
                  <a:extLst>
                    <a:ext uri="{9D8B030D-6E8A-4147-A177-3AD203B41FA5}">
                      <a16:colId xmlns:a16="http://schemas.microsoft.com/office/drawing/2014/main" val="20011"/>
                    </a:ext>
                  </a:extLst>
                </a:gridCol>
                <a:gridCol w="282606">
                  <a:extLst>
                    <a:ext uri="{9D8B030D-6E8A-4147-A177-3AD203B41FA5}">
                      <a16:colId xmlns:a16="http://schemas.microsoft.com/office/drawing/2014/main" val="20012"/>
                    </a:ext>
                  </a:extLst>
                </a:gridCol>
                <a:gridCol w="282606">
                  <a:extLst>
                    <a:ext uri="{9D8B030D-6E8A-4147-A177-3AD203B41FA5}">
                      <a16:colId xmlns:a16="http://schemas.microsoft.com/office/drawing/2014/main" val="20013"/>
                    </a:ext>
                  </a:extLst>
                </a:gridCol>
                <a:gridCol w="282606">
                  <a:extLst>
                    <a:ext uri="{9D8B030D-6E8A-4147-A177-3AD203B41FA5}">
                      <a16:colId xmlns:a16="http://schemas.microsoft.com/office/drawing/2014/main" val="20014"/>
                    </a:ext>
                  </a:extLst>
                </a:gridCol>
                <a:gridCol w="282606">
                  <a:extLst>
                    <a:ext uri="{9D8B030D-6E8A-4147-A177-3AD203B41FA5}">
                      <a16:colId xmlns:a16="http://schemas.microsoft.com/office/drawing/2014/main" val="20015"/>
                    </a:ext>
                  </a:extLst>
                </a:gridCol>
                <a:gridCol w="282606">
                  <a:extLst>
                    <a:ext uri="{9D8B030D-6E8A-4147-A177-3AD203B41FA5}">
                      <a16:colId xmlns:a16="http://schemas.microsoft.com/office/drawing/2014/main" val="20016"/>
                    </a:ext>
                  </a:extLst>
                </a:gridCol>
                <a:gridCol w="282606">
                  <a:extLst>
                    <a:ext uri="{9D8B030D-6E8A-4147-A177-3AD203B41FA5}">
                      <a16:colId xmlns:a16="http://schemas.microsoft.com/office/drawing/2014/main" val="20017"/>
                    </a:ext>
                  </a:extLst>
                </a:gridCol>
                <a:gridCol w="282606">
                  <a:extLst>
                    <a:ext uri="{9D8B030D-6E8A-4147-A177-3AD203B41FA5}">
                      <a16:colId xmlns:a16="http://schemas.microsoft.com/office/drawing/2014/main" val="20018"/>
                    </a:ext>
                  </a:extLst>
                </a:gridCol>
                <a:gridCol w="282606">
                  <a:extLst>
                    <a:ext uri="{9D8B030D-6E8A-4147-A177-3AD203B41FA5}">
                      <a16:colId xmlns:a16="http://schemas.microsoft.com/office/drawing/2014/main" val="20019"/>
                    </a:ext>
                  </a:extLst>
                </a:gridCol>
                <a:gridCol w="282606">
                  <a:extLst>
                    <a:ext uri="{9D8B030D-6E8A-4147-A177-3AD203B41FA5}">
                      <a16:colId xmlns:a16="http://schemas.microsoft.com/office/drawing/2014/main" val="20020"/>
                    </a:ext>
                  </a:extLst>
                </a:gridCol>
                <a:gridCol w="282606">
                  <a:extLst>
                    <a:ext uri="{9D8B030D-6E8A-4147-A177-3AD203B41FA5}">
                      <a16:colId xmlns:a16="http://schemas.microsoft.com/office/drawing/2014/main" val="20021"/>
                    </a:ext>
                  </a:extLst>
                </a:gridCol>
                <a:gridCol w="282606">
                  <a:extLst>
                    <a:ext uri="{9D8B030D-6E8A-4147-A177-3AD203B41FA5}">
                      <a16:colId xmlns:a16="http://schemas.microsoft.com/office/drawing/2014/main" val="20022"/>
                    </a:ext>
                  </a:extLst>
                </a:gridCol>
                <a:gridCol w="282606">
                  <a:extLst>
                    <a:ext uri="{9D8B030D-6E8A-4147-A177-3AD203B41FA5}">
                      <a16:colId xmlns:a16="http://schemas.microsoft.com/office/drawing/2014/main" val="20023"/>
                    </a:ext>
                  </a:extLst>
                </a:gridCol>
                <a:gridCol w="282606">
                  <a:extLst>
                    <a:ext uri="{9D8B030D-6E8A-4147-A177-3AD203B41FA5}">
                      <a16:colId xmlns:a16="http://schemas.microsoft.com/office/drawing/2014/main" val="20024"/>
                    </a:ext>
                  </a:extLst>
                </a:gridCol>
                <a:gridCol w="282606">
                  <a:extLst>
                    <a:ext uri="{9D8B030D-6E8A-4147-A177-3AD203B41FA5}">
                      <a16:colId xmlns:a16="http://schemas.microsoft.com/office/drawing/2014/main" val="20025"/>
                    </a:ext>
                  </a:extLst>
                </a:gridCol>
                <a:gridCol w="282606">
                  <a:extLst>
                    <a:ext uri="{9D8B030D-6E8A-4147-A177-3AD203B41FA5}">
                      <a16:colId xmlns:a16="http://schemas.microsoft.com/office/drawing/2014/main" val="20026"/>
                    </a:ext>
                  </a:extLst>
                </a:gridCol>
                <a:gridCol w="282606">
                  <a:extLst>
                    <a:ext uri="{9D8B030D-6E8A-4147-A177-3AD203B41FA5}">
                      <a16:colId xmlns:a16="http://schemas.microsoft.com/office/drawing/2014/main" val="20027"/>
                    </a:ext>
                  </a:extLst>
                </a:gridCol>
                <a:gridCol w="282606">
                  <a:extLst>
                    <a:ext uri="{9D8B030D-6E8A-4147-A177-3AD203B41FA5}">
                      <a16:colId xmlns:a16="http://schemas.microsoft.com/office/drawing/2014/main" val="20028"/>
                    </a:ext>
                  </a:extLst>
                </a:gridCol>
                <a:gridCol w="282606">
                  <a:extLst>
                    <a:ext uri="{9D8B030D-6E8A-4147-A177-3AD203B41FA5}">
                      <a16:colId xmlns:a16="http://schemas.microsoft.com/office/drawing/2014/main" val="20029"/>
                    </a:ext>
                  </a:extLst>
                </a:gridCol>
                <a:gridCol w="282606">
                  <a:extLst>
                    <a:ext uri="{9D8B030D-6E8A-4147-A177-3AD203B41FA5}">
                      <a16:colId xmlns:a16="http://schemas.microsoft.com/office/drawing/2014/main" val="20030"/>
                    </a:ext>
                  </a:extLst>
                </a:gridCol>
              </a:tblGrid>
              <a:tr h="260216">
                <a:tc>
                  <a:txBody>
                    <a:bodyPr/>
                    <a:lstStyle/>
                    <a:p>
                      <a:pPr algn="ctr" latinLnBrk="1">
                        <a:defRPr/>
                      </a:pPr>
                      <a:r>
                        <a:rPr lang="ko-KR" altLang="en-US" sz="1000" b="1">
                          <a:solidFill>
                            <a:schemeClr val="tx1"/>
                          </a:solidFill>
                        </a:rPr>
                        <a:t>구분</a:t>
                      </a:r>
                    </a:p>
                  </a:txBody>
                  <a:tcPr anchor="ctr">
                    <a:lnR w="3175" cap="flat" cmpd="sng" algn="ctr">
                      <a:solidFill>
                        <a:schemeClr val="bg1">
                          <a:lumMod val="75000"/>
                        </a:schemeClr>
                      </a:solidFill>
                      <a:prstDash val="solid"/>
                      <a:round/>
                      <a:headEnd w="med" len="med"/>
                      <a:tailEnd w="med" len="med"/>
                    </a:lnR>
                    <a:lnT w="3175" cap="flat" cmpd="sng" algn="ctr">
                      <a:no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gridSpan="30">
                  <a:txBody>
                    <a:bodyPr/>
                    <a:lstStyle/>
                    <a:p>
                      <a:pPr marL="0" marR="0" indent="0" algn="ctr" defTabSz="914400" rtl="0" eaLnBrk="1" latinLnBrk="1" hangingPunct="1">
                        <a:lnSpc>
                          <a:spcPct val="100000"/>
                        </a:lnSpc>
                        <a:spcBef>
                          <a:spcPts val="0"/>
                        </a:spcBef>
                        <a:spcAft>
                          <a:spcPts val="0"/>
                        </a:spcAft>
                        <a:buClrTx/>
                        <a:buFontTx/>
                        <a:buNone/>
                        <a:defRPr/>
                      </a:pPr>
                      <a:r>
                        <a:rPr lang="ko-KR" altLang="en-US" sz="1000" b="1">
                          <a:solidFill>
                            <a:schemeClr val="tx1"/>
                          </a:solidFill>
                        </a:rPr>
                        <a:t>내용</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0"/>
                  </a:ext>
                </a:extLst>
              </a:tr>
              <a:tr h="551915">
                <a:tc>
                  <a:txBody>
                    <a:bodyPr/>
                    <a:lstStyle/>
                    <a:p>
                      <a:pPr algn="ctr" latinLnBrk="1">
                        <a:lnSpc>
                          <a:spcPct val="120000"/>
                        </a:lnSpc>
                        <a:defRPr/>
                      </a:pPr>
                      <a:r>
                        <a:rPr lang="ko-KR" altLang="en-US" sz="900">
                          <a:solidFill>
                            <a:schemeClr val="tx1"/>
                          </a:solidFill>
                          <a:latin typeface="+mn-ea"/>
                          <a:ea typeface="+mn-ea"/>
                          <a:cs typeface="+mn-cs"/>
                        </a:rPr>
                        <a:t>기획배경</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gridSpan="30">
                  <a:txBody>
                    <a:bodyPr/>
                    <a:lstStyle/>
                    <a:p>
                      <a:pPr marL="171450" indent="-171450" algn="just" latinLnBrk="1">
                        <a:lnSpc>
                          <a:spcPct val="130000"/>
                        </a:lnSpc>
                        <a:buFont typeface="Arial"/>
                        <a:buChar char="•"/>
                        <a:defRPr/>
                      </a:pPr>
                      <a:r>
                        <a:rPr lang="ko-KR" altLang="en-US" sz="900">
                          <a:solidFill>
                            <a:schemeClr val="tx1"/>
                          </a:solidFill>
                          <a:latin typeface="+mn-ea"/>
                          <a:ea typeface="+mn-ea"/>
                          <a:cs typeface="+mn-cs"/>
                        </a:rPr>
                        <a:t>소상공인들만을 위한 홍보사이트가 많지 않고 홍보 및 이벤트 진행에 필요한 비용도 적지않습니다</a:t>
                      </a:r>
                      <a:r>
                        <a:rPr lang="en-US" altLang="ko-KR" sz="900">
                          <a:solidFill>
                            <a:schemeClr val="tx1"/>
                          </a:solidFill>
                          <a:latin typeface="+mn-ea"/>
                          <a:ea typeface="+mn-ea"/>
                          <a:cs typeface="+mn-cs"/>
                        </a:rPr>
                        <a:t>.</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1"/>
                  </a:ext>
                </a:extLst>
              </a:tr>
              <a:tr h="504056">
                <a:tc>
                  <a:txBody>
                    <a:bodyPr/>
                    <a:lstStyle/>
                    <a:p>
                      <a:pPr algn="ctr" latinLnBrk="1">
                        <a:lnSpc>
                          <a:spcPct val="120000"/>
                        </a:lnSpc>
                        <a:defRPr/>
                      </a:pPr>
                      <a:r>
                        <a:rPr lang="ko-KR" altLang="en-US" sz="900">
                          <a:solidFill>
                            <a:schemeClr val="tx1"/>
                          </a:solidFill>
                          <a:latin typeface="+mn-ea"/>
                          <a:ea typeface="+mn-ea"/>
                          <a:cs typeface="+mn-cs"/>
                        </a:rPr>
                        <a:t>기획목적</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gridSpan="30">
                  <a:txBody>
                    <a:bodyPr/>
                    <a:lstStyle/>
                    <a:p>
                      <a:pPr marL="171450" indent="-171450" algn="just" latinLnBrk="1">
                        <a:lnSpc>
                          <a:spcPct val="130000"/>
                        </a:lnSpc>
                        <a:buFont typeface="Arial"/>
                        <a:buChar char="•"/>
                        <a:defRPr/>
                      </a:pPr>
                      <a:r>
                        <a:rPr lang="ko-KR" altLang="en-US" sz="900">
                          <a:solidFill>
                            <a:schemeClr val="tx1"/>
                          </a:solidFill>
                          <a:latin typeface="+mn-ea"/>
                          <a:ea typeface="+mn-ea"/>
                          <a:cs typeface="+mn-cs"/>
                        </a:rPr>
                        <a:t> 홍보와 이벤트를 통해 소비자와 소상공인 간의 소통의 장을 만들어서 수익을 창출합니다</a:t>
                      </a:r>
                      <a:r>
                        <a:rPr lang="en-US" altLang="ko-KR" sz="900">
                          <a:solidFill>
                            <a:schemeClr val="tx1"/>
                          </a:solidFill>
                          <a:latin typeface="+mn-ea"/>
                          <a:ea typeface="+mn-ea"/>
                          <a:cs typeface="+mn-cs"/>
                        </a:rPr>
                        <a:t>.</a:t>
                      </a:r>
                      <a:r>
                        <a:rPr lang="ko-KR" altLang="en-US" sz="900">
                          <a:solidFill>
                            <a:schemeClr val="tx1"/>
                          </a:solidFill>
                          <a:latin typeface="+mn-ea"/>
                          <a:ea typeface="+mn-ea"/>
                          <a:cs typeface="+mn-cs"/>
                        </a:rPr>
                        <a:t> </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2"/>
                  </a:ext>
                </a:extLst>
              </a:tr>
              <a:tr h="504056">
                <a:tc>
                  <a:txBody>
                    <a:bodyPr/>
                    <a:lstStyle/>
                    <a:p>
                      <a:pPr algn="ctr" latinLnBrk="1">
                        <a:lnSpc>
                          <a:spcPct val="120000"/>
                        </a:lnSpc>
                        <a:defRPr/>
                      </a:pPr>
                      <a:r>
                        <a:rPr lang="ko-KR" altLang="en-US" sz="900">
                          <a:solidFill>
                            <a:schemeClr val="tx1"/>
                          </a:solidFill>
                          <a:latin typeface="+mn-ea"/>
                          <a:ea typeface="+mn-ea"/>
                          <a:cs typeface="+mn-cs"/>
                        </a:rPr>
                        <a:t>기대효과</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gridSpan="30">
                  <a:txBody>
                    <a:bodyPr/>
                    <a:lstStyle/>
                    <a:p>
                      <a:pPr marL="171450" indent="-171450" algn="just" latinLnBrk="1">
                        <a:lnSpc>
                          <a:spcPct val="130000"/>
                        </a:lnSpc>
                        <a:buFont typeface="Arial"/>
                        <a:buChar char="•"/>
                        <a:defRPr/>
                      </a:pPr>
                      <a:r>
                        <a:rPr lang="ko-KR" altLang="en-US" sz="900">
                          <a:solidFill>
                            <a:schemeClr val="tx1"/>
                          </a:solidFill>
                          <a:latin typeface="+mn-ea"/>
                          <a:ea typeface="+mn-ea"/>
                          <a:cs typeface="+mn-cs"/>
                        </a:rPr>
                        <a:t>지역 사회 발전</a:t>
                      </a:r>
                      <a:r>
                        <a:rPr lang="en-US" altLang="ko-KR" sz="900">
                          <a:solidFill>
                            <a:schemeClr val="tx1"/>
                          </a:solidFill>
                          <a:latin typeface="+mn-ea"/>
                          <a:ea typeface="+mn-ea"/>
                          <a:cs typeface="+mn-cs"/>
                        </a:rPr>
                        <a:t>,</a:t>
                      </a:r>
                      <a:r>
                        <a:rPr lang="ko-KR" altLang="en-US" sz="900">
                          <a:solidFill>
                            <a:schemeClr val="tx1"/>
                          </a:solidFill>
                          <a:latin typeface="+mn-ea"/>
                          <a:ea typeface="+mn-ea"/>
                          <a:cs typeface="+mn-cs"/>
                        </a:rPr>
                        <a:t> 지역별 소비 증가 기대 </a:t>
                      </a:r>
                    </a:p>
                    <a:p>
                      <a:pPr marL="171450" indent="-171450" algn="just" latinLnBrk="1">
                        <a:lnSpc>
                          <a:spcPct val="130000"/>
                        </a:lnSpc>
                        <a:buFont typeface="Arial"/>
                        <a:buChar char="•"/>
                        <a:defRPr/>
                      </a:pPr>
                      <a:r>
                        <a:rPr lang="ko-KR" altLang="en-US" sz="900">
                          <a:solidFill>
                            <a:schemeClr val="tx1"/>
                          </a:solidFill>
                          <a:latin typeface="+mn-ea"/>
                          <a:ea typeface="+mn-ea"/>
                          <a:cs typeface="+mn-cs"/>
                        </a:rPr>
                        <a:t>이용하는 업체들의 이익 창출 효과</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3"/>
                  </a:ext>
                </a:extLst>
              </a:tr>
              <a:tr h="504056">
                <a:tc>
                  <a:txBody>
                    <a:bodyPr/>
                    <a:lstStyle/>
                    <a:p>
                      <a:pPr algn="ctr" latinLnBrk="1">
                        <a:lnSpc>
                          <a:spcPct val="120000"/>
                        </a:lnSpc>
                        <a:defRPr/>
                      </a:pPr>
                      <a:r>
                        <a:rPr lang="ko-KR" altLang="en-US" sz="900">
                          <a:solidFill>
                            <a:schemeClr val="tx1"/>
                          </a:solidFill>
                          <a:latin typeface="+mn-ea"/>
                          <a:ea typeface="+mn-ea"/>
                          <a:cs typeface="+mn-cs"/>
                        </a:rPr>
                        <a:t>기능요약</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gridSpan="30">
                  <a:txBody>
                    <a:bodyPr/>
                    <a:lstStyle/>
                    <a:p>
                      <a:pPr marL="171450" indent="-171450" algn="just" latinLnBrk="1">
                        <a:lnSpc>
                          <a:spcPct val="130000"/>
                        </a:lnSpc>
                        <a:buFont typeface="Arial"/>
                        <a:buChar char="•"/>
                        <a:defRPr/>
                      </a:pPr>
                      <a:r>
                        <a:rPr lang="ko-KR" altLang="en-US" sz="900">
                          <a:solidFill>
                            <a:schemeClr val="tx1"/>
                          </a:solidFill>
                          <a:latin typeface="+mn-ea"/>
                          <a:ea typeface="+mn-ea"/>
                          <a:cs typeface="+mn-cs"/>
                        </a:rPr>
                        <a:t>소상공인들이 이벤트와 홍보 관련 정보를 직접 업로드 </a:t>
                      </a:r>
                    </a:p>
                    <a:p>
                      <a:pPr marL="171450" indent="-171450" algn="just" latinLnBrk="1">
                        <a:lnSpc>
                          <a:spcPct val="130000"/>
                        </a:lnSpc>
                        <a:buFont typeface="Arial"/>
                        <a:buChar char="•"/>
                        <a:defRPr/>
                      </a:pPr>
                      <a:r>
                        <a:rPr lang="ko-KR" altLang="en-US" sz="900">
                          <a:solidFill>
                            <a:schemeClr val="tx1"/>
                          </a:solidFill>
                          <a:latin typeface="+mn-ea"/>
                          <a:ea typeface="+mn-ea"/>
                          <a:cs typeface="+mn-cs"/>
                        </a:rPr>
                        <a:t>소비자들이 입력한 주소를 기반으로 주변에서 진행되는 이벤트를  안내해주는 맞춤형 서비스</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4"/>
                  </a:ext>
                </a:extLst>
              </a:tr>
              <a:tr h="504056">
                <a:tc>
                  <a:txBody>
                    <a:bodyPr/>
                    <a:lstStyle/>
                    <a:p>
                      <a:pPr algn="ctr" latinLnBrk="1">
                        <a:lnSpc>
                          <a:spcPct val="120000"/>
                        </a:lnSpc>
                        <a:defRPr/>
                      </a:pPr>
                      <a:r>
                        <a:rPr lang="ko-KR" altLang="en-US" sz="900">
                          <a:solidFill>
                            <a:schemeClr val="tx1"/>
                          </a:solidFill>
                          <a:latin typeface="+mn-ea"/>
                          <a:ea typeface="+mn-ea"/>
                          <a:cs typeface="+mn-cs"/>
                        </a:rPr>
                        <a:t>개발환경</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noFill/>
                      <a:prstDash val="sysDot"/>
                      <a:round/>
                      <a:headEnd w="med" len="med"/>
                      <a:tailEnd w="med" len="med"/>
                    </a:lnB>
                    <a:noFill/>
                  </a:tcPr>
                </a:tc>
                <a:tc gridSpan="30">
                  <a:txBody>
                    <a:bodyPr/>
                    <a:lstStyle/>
                    <a:p>
                      <a:pPr marL="171450" indent="-171450" algn="just" latinLnBrk="1">
                        <a:lnSpc>
                          <a:spcPct val="130000"/>
                        </a:lnSpc>
                        <a:buFont typeface="Arial"/>
                        <a:buChar char="•"/>
                        <a:defRPr/>
                      </a:pPr>
                      <a:r>
                        <a:rPr lang="en-US" altLang="ko-KR" sz="900">
                          <a:solidFill>
                            <a:schemeClr val="tx1"/>
                          </a:solidFill>
                          <a:latin typeface="+mn-ea"/>
                          <a:ea typeface="+mn-ea"/>
                          <a:cs typeface="+mn-cs"/>
                        </a:rPr>
                        <a:t>Eclips photon, JDK8, DBeaver 7.2.1, MyBatis</a:t>
                      </a:r>
                      <a:r>
                        <a:rPr lang="ko-KR" altLang="en-US" sz="900">
                          <a:solidFill>
                            <a:schemeClr val="tx1"/>
                          </a:solidFill>
                          <a:latin typeface="+mn-ea"/>
                          <a:ea typeface="+mn-ea"/>
                          <a:cs typeface="+mn-cs"/>
                        </a:rPr>
                        <a:t> </a:t>
                      </a:r>
                      <a:r>
                        <a:rPr lang="en-US" altLang="ko-KR" sz="900">
                          <a:solidFill>
                            <a:schemeClr val="tx1"/>
                          </a:solidFill>
                          <a:latin typeface="+mn-ea"/>
                          <a:ea typeface="+mn-ea"/>
                          <a:cs typeface="+mn-cs"/>
                        </a:rPr>
                        <a:t>3.5.6, Oracle 11g expressed, Apache Tomcat v8.5</a:t>
                      </a: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noFill/>
                      <a:prstDash val="sysDot"/>
                      <a:round/>
                      <a:headEnd w="med" len="med"/>
                      <a:tailEnd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5"/>
                  </a:ext>
                </a:extLst>
              </a:tr>
              <a:tr h="147693">
                <a:tc gridSpan="31">
                  <a:txBody>
                    <a:bodyPr/>
                    <a:lstStyle/>
                    <a:p>
                      <a:pPr algn="ctr" latinLnBrk="1">
                        <a:lnSpc>
                          <a:spcPct val="120000"/>
                        </a:lnSpc>
                        <a:defRPr/>
                      </a:pPr>
                      <a:endParaRPr lang="ko-KR" altLang="en-US" sz="900">
                        <a:solidFill>
                          <a:schemeClr val="tx1"/>
                        </a:solidFill>
                        <a:latin typeface="+mn-ea"/>
                        <a:ea typeface="+mn-ea"/>
                        <a:cs typeface="+mn-cs"/>
                      </a:endParaRPr>
                    </a:p>
                  </a:txBody>
                  <a:tcPr anchor="ctr">
                    <a:lnR w="3175" cap="flat" cmpd="sng" algn="ctr">
                      <a:noFill/>
                      <a:prstDash val="solid"/>
                      <a:round/>
                      <a:headEnd w="med" len="med"/>
                      <a:tailEnd w="med" len="med"/>
                    </a:lnR>
                    <a:lnT w="3175" cap="flat" cmpd="sng" algn="ctr">
                      <a:noFill/>
                      <a:prstDash val="sysDot"/>
                      <a:round/>
                      <a:headEnd w="med" len="med"/>
                      <a:tailEnd w="med" len="med"/>
                    </a:lnT>
                    <a:lnB w="3175" cap="flat" cmpd="sng" algn="ctr">
                      <a:solidFill>
                        <a:schemeClr val="bg1">
                          <a:lumMod val="75000"/>
                        </a:schemeClr>
                      </a:solidFill>
                      <a:prstDash val="solid"/>
                      <a:round/>
                      <a:headEnd w="med" len="med"/>
                      <a:tailEnd w="med" len="med"/>
                    </a:lnB>
                    <a:noFill/>
                  </a:tcPr>
                </a:tc>
                <a:tc hMerge="1">
                  <a:txBody>
                    <a:bodyPr/>
                    <a:lstStyle/>
                    <a:p>
                      <a:pPr marL="171450" indent="-171450" algn="just" latinLnBrk="1">
                        <a:lnSpc>
                          <a:spcPct val="130000"/>
                        </a:lnSpc>
                        <a:buFont typeface="Arial"/>
                        <a:buChar char="•"/>
                        <a:defRPr/>
                      </a:pPr>
                      <a:endParaRPr lang="en-US" altLang="ko-KR" sz="9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tc hMerge="1">
                  <a:txBody>
                    <a:bodyPr/>
                    <a:lstStyle/>
                    <a:p>
                      <a:pPr latinLnBrk="1">
                        <a:defRPr/>
                      </a:pPr>
                      <a:endParaRPr lang="ko-KR" altLang="en-US"/>
                    </a:p>
                  </a:txBody>
                  <a:tcPr/>
                </a:tc>
                <a:extLst>
                  <a:ext uri="{0D108BD9-81ED-4DB2-BD59-A6C34878D82A}">
                    <a16:rowId xmlns:a16="http://schemas.microsoft.com/office/drawing/2014/main" val="10006"/>
                  </a:ext>
                </a:extLst>
              </a:tr>
              <a:tr h="291709">
                <a:tc rowSpan="2">
                  <a:txBody>
                    <a:bodyPr/>
                    <a:lstStyle/>
                    <a:p>
                      <a:pPr algn="ctr" latinLnBrk="1">
                        <a:lnSpc>
                          <a:spcPct val="120000"/>
                        </a:lnSpc>
                        <a:defRPr/>
                      </a:pPr>
                      <a:r>
                        <a:rPr lang="ko-KR" altLang="en-US" sz="900">
                          <a:solidFill>
                            <a:schemeClr val="tx1"/>
                          </a:solidFill>
                          <a:latin typeface="+mn-ea"/>
                          <a:ea typeface="+mn-ea"/>
                          <a:cs typeface="+mn-cs"/>
                        </a:rPr>
                        <a:t>기획일정</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95000"/>
                      </a:schemeClr>
                    </a:solidFill>
                  </a:tcPr>
                </a:tc>
                <a:tc gridSpan="7">
                  <a:txBody>
                    <a:bodyPr/>
                    <a:lstStyle/>
                    <a:p>
                      <a:pPr marL="0" indent="0" algn="just" latinLnBrk="1">
                        <a:lnSpc>
                          <a:spcPct val="130000"/>
                        </a:lnSpc>
                        <a:buFont typeface="Arial"/>
                        <a:buNone/>
                        <a:defRPr/>
                      </a:pPr>
                      <a:r>
                        <a:rPr lang="en-US" altLang="ko-KR" sz="800">
                          <a:solidFill>
                            <a:schemeClr val="tx1"/>
                          </a:solidFill>
                          <a:latin typeface="+mn-ea"/>
                          <a:ea typeface="+mn-ea"/>
                          <a:cs typeface="+mn-cs"/>
                        </a:rPr>
                        <a:t>1W</a:t>
                      </a: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solidFill>
                      <a:schemeClr val="bg1">
                        <a:lumMod val="95000"/>
                      </a:schemeClr>
                    </a:solid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gridSpan="7">
                  <a:txBody>
                    <a:bodyPr/>
                    <a:lstStyle/>
                    <a:p>
                      <a:pPr marL="0" indent="0" algn="just" latinLnBrk="1">
                        <a:lnSpc>
                          <a:spcPct val="130000"/>
                        </a:lnSpc>
                        <a:buFont typeface="Arial"/>
                        <a:buNone/>
                        <a:defRPr/>
                      </a:pPr>
                      <a:r>
                        <a:rPr lang="en-US" altLang="ko-KR" sz="800">
                          <a:solidFill>
                            <a:schemeClr val="tx1"/>
                          </a:solidFill>
                          <a:latin typeface="+mn-ea"/>
                          <a:ea typeface="+mn-ea"/>
                          <a:cs typeface="+mn-cs"/>
                        </a:rPr>
                        <a:t>2W</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solidFill>
                      <a:schemeClr val="bg1">
                        <a:lumMod val="95000"/>
                      </a:schemeClr>
                    </a:solid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gridSpan="7">
                  <a:txBody>
                    <a:bodyPr/>
                    <a:lstStyle/>
                    <a:p>
                      <a:pPr marL="0" indent="0" algn="just" latinLnBrk="1">
                        <a:lnSpc>
                          <a:spcPct val="130000"/>
                        </a:lnSpc>
                        <a:buFont typeface="Arial"/>
                        <a:buNone/>
                        <a:defRPr/>
                      </a:pPr>
                      <a:r>
                        <a:rPr lang="en-US" altLang="ko-KR" sz="800">
                          <a:solidFill>
                            <a:schemeClr val="tx1"/>
                          </a:solidFill>
                          <a:latin typeface="+mn-ea"/>
                          <a:ea typeface="+mn-ea"/>
                          <a:cs typeface="+mn-cs"/>
                        </a:rPr>
                        <a:t>3W</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solidFill>
                      <a:schemeClr val="bg1">
                        <a:lumMod val="95000"/>
                      </a:schemeClr>
                    </a:solid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gridSpan="7">
                  <a:txBody>
                    <a:bodyPr/>
                    <a:lstStyle/>
                    <a:p>
                      <a:pPr marL="0" indent="0" algn="just" latinLnBrk="1">
                        <a:lnSpc>
                          <a:spcPct val="130000"/>
                        </a:lnSpc>
                        <a:buFont typeface="Arial"/>
                        <a:buNone/>
                        <a:defRPr/>
                      </a:pPr>
                      <a:r>
                        <a:rPr lang="en-US" altLang="ko-KR" sz="800">
                          <a:solidFill>
                            <a:schemeClr val="tx1"/>
                          </a:solidFill>
                          <a:latin typeface="+mn-ea"/>
                          <a:ea typeface="+mn-ea"/>
                          <a:cs typeface="+mn-cs"/>
                        </a:rPr>
                        <a:t>4W</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solidFill>
                      <a:schemeClr val="bg1">
                        <a:lumMod val="95000"/>
                      </a:schemeClr>
                    </a:solid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tc gridSpan="2">
                  <a:txBody>
                    <a:bodyPr/>
                    <a:lstStyle/>
                    <a:p>
                      <a:pPr marL="0" indent="0" algn="just" latinLnBrk="1">
                        <a:lnSpc>
                          <a:spcPct val="130000"/>
                        </a:lnSpc>
                        <a:buFont typeface="Arial"/>
                        <a:buNone/>
                        <a:defRPr/>
                      </a:pPr>
                      <a:r>
                        <a:rPr lang="en-US" altLang="ko-KR" sz="800">
                          <a:solidFill>
                            <a:schemeClr val="tx1"/>
                          </a:solidFill>
                          <a:latin typeface="+mn-ea"/>
                          <a:ea typeface="+mn-ea"/>
                          <a:cs typeface="+mn-cs"/>
                        </a:rPr>
                        <a:t>5W</a:t>
                      </a:r>
                    </a:p>
                  </a:txBody>
                  <a:tcPr anchor="ctr">
                    <a:lnL w="3175" cap="flat" cmpd="sng" algn="ctr">
                      <a:solidFill>
                        <a:schemeClr val="bg1">
                          <a:lumMod val="65000"/>
                        </a:schemeClr>
                      </a:solidFill>
                      <a:prstDash val="sysDot"/>
                      <a:round/>
                      <a:headEnd w="med" len="med"/>
                      <a:tailEnd w="med" len="med"/>
                    </a:lnL>
                    <a:lnR w="3175" cap="flat" cmpd="sng" algn="ctr">
                      <a:no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solidFill>
                      <a:schemeClr val="bg1">
                        <a:lumMod val="95000"/>
                      </a:schemeClr>
                    </a:solidFill>
                  </a:tcPr>
                </a:tc>
                <a:tc hMerge="1">
                  <a:txBody>
                    <a:bodyPr/>
                    <a:lstStyle/>
                    <a:p>
                      <a:pPr marL="0" indent="0" algn="just" latinLnBrk="1">
                        <a:lnSpc>
                          <a:spcPct val="130000"/>
                        </a:lnSpc>
                        <a:buFont typeface="Arial"/>
                        <a:buNone/>
                        <a:defRPr/>
                      </a:pPr>
                      <a:endParaRPr lang="en-US" altLang="ko-KR" sz="9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65000"/>
                        </a:schemeClr>
                      </a:solidFill>
                      <a:prstDash val="sysDot"/>
                      <a:round/>
                      <a:headEnd w="med" len="med"/>
                      <a:tailEnd w="med" len="med"/>
                    </a:lnB>
                    <a:noFill/>
                  </a:tcPr>
                </a:tc>
                <a:extLst>
                  <a:ext uri="{0D108BD9-81ED-4DB2-BD59-A6C34878D82A}">
                    <a16:rowId xmlns:a16="http://schemas.microsoft.com/office/drawing/2014/main" val="10007"/>
                  </a:ext>
                </a:extLst>
              </a:tr>
              <a:tr h="291709">
                <a:tc vMerge="1">
                  <a:txBody>
                    <a:bodyPr/>
                    <a:lstStyle/>
                    <a:p>
                      <a:pPr algn="ctr" latinLnBrk="1">
                        <a:lnSpc>
                          <a:spcPct val="120000"/>
                        </a:lnSpc>
                        <a:defRPr/>
                      </a:pPr>
                      <a:endParaRPr lang="ko-KR" altLang="en-US" sz="900">
                        <a:solidFill>
                          <a:schemeClr val="tx1"/>
                        </a:solidFill>
                        <a:latin typeface="+mn-ea"/>
                        <a:ea typeface="+mn-ea"/>
                        <a:cs typeface="+mn-cs"/>
                      </a:endParaRP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a:t>
                      </a: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3</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4</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5</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6</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7</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8</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9</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10</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11</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12</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13</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14</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15</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16</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17</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18</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19</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20</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21</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22</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23</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24</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25</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26</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27</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28</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29</a:t>
                      </a: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r>
                        <a:rPr lang="en-US" altLang="ko-KR" sz="700">
                          <a:solidFill>
                            <a:schemeClr val="tx1"/>
                          </a:solidFill>
                          <a:latin typeface="+mn-ea"/>
                          <a:ea typeface="+mn-ea"/>
                          <a:cs typeface="+mn-cs"/>
                        </a:rPr>
                        <a:t>30</a:t>
                      </a: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ysDot"/>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08"/>
                  </a:ext>
                </a:extLst>
              </a:tr>
              <a:tr h="212347">
                <a:tc>
                  <a:txBody>
                    <a:bodyPr/>
                    <a:lstStyle/>
                    <a:p>
                      <a:pPr marL="0" indent="0" algn="r" latinLnBrk="1">
                        <a:lnSpc>
                          <a:spcPct val="120000"/>
                        </a:lnSpc>
                        <a:buFont typeface="Arial"/>
                        <a:buNone/>
                        <a:defRPr/>
                      </a:pPr>
                      <a:r>
                        <a:rPr lang="ko-KR" altLang="en-US" sz="800">
                          <a:solidFill>
                            <a:schemeClr val="tx1"/>
                          </a:solidFill>
                          <a:latin typeface="+mn-ea"/>
                          <a:ea typeface="+mn-ea"/>
                          <a:cs typeface="+mn-cs"/>
                        </a:rPr>
                        <a:t>기획 및 통합회의</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09"/>
                  </a:ext>
                </a:extLst>
              </a:tr>
              <a:tr h="133033">
                <a:tc>
                  <a:txBody>
                    <a:bodyPr/>
                    <a:lstStyle/>
                    <a:p>
                      <a:pPr marL="0" indent="0" algn="r" latinLnBrk="1">
                        <a:lnSpc>
                          <a:spcPct val="120000"/>
                        </a:lnSpc>
                        <a:buFont typeface="Arial"/>
                        <a:buNone/>
                        <a:defRPr/>
                      </a:pPr>
                      <a:r>
                        <a:rPr lang="ko-KR" altLang="en-US" sz="800">
                          <a:solidFill>
                            <a:schemeClr val="tx1"/>
                          </a:solidFill>
                          <a:latin typeface="+mn-ea"/>
                          <a:ea typeface="+mn-ea"/>
                          <a:cs typeface="+mn-cs"/>
                        </a:rPr>
                        <a:t>기획안 작성</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10"/>
                  </a:ext>
                </a:extLst>
              </a:tr>
              <a:tr h="125727">
                <a:tc>
                  <a:txBody>
                    <a:bodyPr/>
                    <a:lstStyle/>
                    <a:p>
                      <a:pPr marL="0" indent="0" algn="r" latinLnBrk="1">
                        <a:lnSpc>
                          <a:spcPct val="120000"/>
                        </a:lnSpc>
                        <a:buFont typeface="Arial"/>
                        <a:buNone/>
                        <a:defRPr/>
                      </a:pPr>
                      <a:r>
                        <a:rPr lang="ko-KR" altLang="en-US" sz="800">
                          <a:solidFill>
                            <a:schemeClr val="tx1"/>
                          </a:solidFill>
                          <a:latin typeface="+mn-ea"/>
                          <a:ea typeface="+mn-ea"/>
                          <a:cs typeface="+mn-cs"/>
                        </a:rPr>
                        <a:t>프론트 인터페이스 설계</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defTabSz="914400" rtl="0" eaLnBrk="1" latinLnBrk="1" hangingPunct="1">
                        <a:lnSpc>
                          <a:spcPct val="130000"/>
                        </a:lnSpc>
                        <a:buFont typeface="Arial"/>
                        <a:buNone/>
                        <a:defRPr/>
                      </a:pPr>
                      <a:endParaRPr lang="en-US" altLang="ko-KR" sz="700" kern="12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defTabSz="914400" rtl="0" eaLnBrk="1" latinLnBrk="1" hangingPunct="1">
                        <a:lnSpc>
                          <a:spcPct val="130000"/>
                        </a:lnSpc>
                        <a:buFont typeface="Arial"/>
                        <a:buNone/>
                        <a:defRPr/>
                      </a:pPr>
                      <a:endParaRPr lang="en-US" altLang="ko-KR" sz="700" kern="12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chemeClr val="bg1">
                          <a:lumMod val="85000"/>
                        </a:schemeClr>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11"/>
                  </a:ext>
                </a:extLst>
              </a:tr>
              <a:tr h="125727">
                <a:tc>
                  <a:txBody>
                    <a:bodyPr/>
                    <a:lstStyle/>
                    <a:p>
                      <a:pPr marL="0" indent="0" algn="r" latinLnBrk="1">
                        <a:lnSpc>
                          <a:spcPct val="120000"/>
                        </a:lnSpc>
                        <a:buFont typeface="Arial"/>
                        <a:buNone/>
                        <a:defRPr/>
                      </a:pPr>
                      <a:r>
                        <a:rPr lang="ko-KR" altLang="en-US" sz="800">
                          <a:solidFill>
                            <a:schemeClr val="tx1"/>
                          </a:solidFill>
                          <a:latin typeface="+mn-ea"/>
                          <a:ea typeface="+mn-ea"/>
                          <a:cs typeface="+mn-cs"/>
                        </a:rPr>
                        <a:t>인터페이스 구현</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12"/>
                  </a:ext>
                </a:extLst>
              </a:tr>
              <a:tr h="125727">
                <a:tc>
                  <a:txBody>
                    <a:bodyPr/>
                    <a:lstStyle/>
                    <a:p>
                      <a:pPr marL="0" indent="0" algn="r" latinLnBrk="1">
                        <a:lnSpc>
                          <a:spcPct val="120000"/>
                        </a:lnSpc>
                        <a:buFont typeface="Arial"/>
                        <a:buNone/>
                        <a:defRPr/>
                      </a:pPr>
                      <a:r>
                        <a:rPr lang="ko-KR" altLang="en-US" sz="800">
                          <a:solidFill>
                            <a:schemeClr val="tx1"/>
                          </a:solidFill>
                          <a:latin typeface="+mn-ea"/>
                          <a:ea typeface="+mn-ea"/>
                          <a:cs typeface="+mn-cs"/>
                        </a:rPr>
                        <a:t>서버 구현</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extLst>
                  <a:ext uri="{0D108BD9-81ED-4DB2-BD59-A6C34878D82A}">
                    <a16:rowId xmlns:a16="http://schemas.microsoft.com/office/drawing/2014/main" val="10013"/>
                  </a:ext>
                </a:extLst>
              </a:tr>
              <a:tr h="125727">
                <a:tc>
                  <a:txBody>
                    <a:bodyPr/>
                    <a:lstStyle/>
                    <a:p>
                      <a:pPr marL="0" indent="0" algn="r" latinLnBrk="1">
                        <a:lnSpc>
                          <a:spcPct val="120000"/>
                        </a:lnSpc>
                        <a:buFont typeface="Arial"/>
                        <a:buNone/>
                        <a:defRPr/>
                      </a:pPr>
                      <a:r>
                        <a:rPr lang="ko-KR" altLang="en-US" sz="800">
                          <a:solidFill>
                            <a:schemeClr val="tx1"/>
                          </a:solidFill>
                          <a:latin typeface="+mn-ea"/>
                          <a:ea typeface="+mn-ea"/>
                          <a:cs typeface="+mn-cs"/>
                        </a:rPr>
                        <a:t>백 엔드 구현</a:t>
                      </a:r>
                    </a:p>
                  </a:txBody>
                  <a:tcPr anchor="ctr">
                    <a:lnR w="3175" cap="flat" cmpd="sng" algn="ctr">
                      <a:solidFill>
                        <a:schemeClr val="bg1">
                          <a:lumMod val="7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no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solidFill>
                        <a:schemeClr val="bg1">
                          <a:lumMod val="65000"/>
                        </a:schemeClr>
                      </a:solidFill>
                      <a:prstDash val="sysDot"/>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tc>
                  <a:txBody>
                    <a:bodyPr/>
                    <a:lstStyle/>
                    <a:p>
                      <a:pPr marL="0" indent="0" algn="ctr" latinLnBrk="1">
                        <a:lnSpc>
                          <a:spcPct val="130000"/>
                        </a:lnSpc>
                        <a:buFont typeface="Arial"/>
                        <a:buNone/>
                        <a:defRPr/>
                      </a:pPr>
                      <a:endParaRPr lang="en-US" altLang="ko-KR" sz="700">
                        <a:solidFill>
                          <a:schemeClr val="tx1"/>
                        </a:solidFill>
                        <a:latin typeface="+mn-ea"/>
                        <a:ea typeface="+mn-ea"/>
                        <a:cs typeface="+mn-cs"/>
                      </a:endParaRPr>
                    </a:p>
                  </a:txBody>
                  <a:tcPr anchor="ctr">
                    <a:lnL w="3175" cap="flat" cmpd="sng" algn="ctr">
                      <a:solidFill>
                        <a:schemeClr val="bg1">
                          <a:lumMod val="65000"/>
                        </a:schemeClr>
                      </a:solidFill>
                      <a:prstDash val="sysDot"/>
                      <a:round/>
                      <a:headEnd w="med" len="med"/>
                      <a:tailEnd w="med" len="med"/>
                    </a:lnL>
                    <a:lnR w="3175" cap="flat" cmpd="sng" algn="ctr">
                      <a:no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bg1">
                          <a:lumMod val="75000"/>
                        </a:schemeClr>
                      </a:solidFill>
                      <a:prstDash val="solid"/>
                      <a:round/>
                      <a:headEnd w="med" len="med"/>
                      <a:tailEnd w="med" len="med"/>
                    </a:lnB>
                    <a:pattFill prst="wdUpDiag">
                      <a:fgClr>
                        <a:srgbClr val="DDDDDD"/>
                      </a:fgClr>
                      <a:bgClr>
                        <a:schemeClr val="bg1"/>
                      </a:bgClr>
                    </a:pattFill>
                  </a:tcPr>
                </a:tc>
                <a:extLst>
                  <a:ext uri="{0D108BD9-81ED-4DB2-BD59-A6C34878D82A}">
                    <a16:rowId xmlns:a16="http://schemas.microsoft.com/office/drawing/2014/main" val="10014"/>
                  </a:ext>
                </a:extLst>
              </a:tr>
            </a:tbl>
          </a:graphicData>
        </a:graphic>
      </p:graphicFrame>
      <p:sp>
        <p:nvSpPr>
          <p:cNvPr id="5" name="TextBox 4"/>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a:t>
            </a:fld>
            <a:endParaRPr lang="en-US" altLang="en-US" sz="900"/>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index.jsp-1</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42115"/>
          <a:ext cx="3384376" cy="298463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로그인전 메인 페이지 상단 부분입니다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메인 페이지로 이동합니다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kumimoji="1" lang="ko-KR" altLang="en-US" sz="850">
                          <a:solidFill>
                            <a:schemeClr val="tx1"/>
                          </a:solidFill>
                          <a:latin typeface="+mn-ea"/>
                        </a:rPr>
                        <a:t>이벤트 페이지로 </a:t>
                      </a:r>
                      <a:r>
                        <a:rPr lang="ko-KR" altLang="en-US" sz="850" b="0">
                          <a:latin typeface="+mn-ea"/>
                          <a:ea typeface="+mn-ea"/>
                          <a:cs typeface="+mn-cs"/>
                        </a:rPr>
                        <a:t>이동합니다</a:t>
                      </a:r>
                      <a:r>
                        <a:rPr lang="en-US" altLang="ko-KR" sz="850" b="0">
                          <a:latin typeface="+mn-ea"/>
                          <a:ea typeface="+mn-ea"/>
                          <a:cs typeface="+mn-cs"/>
                        </a:rPr>
                        <a:t>.</a:t>
                      </a:r>
                      <a:r>
                        <a:rPr kumimoji="1" lang="en-US" altLang="ko-KR" sz="850">
                          <a:solidFill>
                            <a:schemeClr val="tx1"/>
                          </a:solidFill>
                          <a:latin typeface="+mn-ea"/>
                        </a:rPr>
                        <a:t>(page29)</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계정 페이지로 이동합니다</a:t>
                      </a:r>
                      <a:r>
                        <a:rPr lang="en-US" altLang="ko-KR" sz="850" b="0">
                          <a:latin typeface="+mn-ea"/>
                          <a:ea typeface="+mn-ea"/>
                          <a:cs typeface="+mn-cs"/>
                        </a:rPr>
                        <a:t>.(page56,59)</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포인트 충전 페이지로 이동합니다</a:t>
                      </a:r>
                      <a:r>
                        <a:rPr lang="en-US" altLang="ko-KR" sz="850" b="0">
                          <a:latin typeface="+mn-ea"/>
                          <a:ea typeface="+mn-ea"/>
                          <a:cs typeface="+mn-cs"/>
                        </a:rPr>
                        <a:t>.(page34)</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r h="241592">
                <a:tc>
                  <a:txBody>
                    <a:bodyPr/>
                    <a:lstStyle/>
                    <a:p>
                      <a:pPr algn="ctr" latinLnBrk="1">
                        <a:lnSpc>
                          <a:spcPct val="120000"/>
                        </a:lnSpc>
                        <a:defRPr/>
                      </a:pPr>
                      <a:r>
                        <a:rPr lang="en-US" altLang="ko-KR" sz="850" b="0">
                          <a:latin typeface="+mn-ea"/>
                          <a:ea typeface="+mn-ea"/>
                          <a:cs typeface="+mn-cs"/>
                        </a:rPr>
                        <a:t>5</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커뮤니티 페이지로 이동합니다</a:t>
                      </a:r>
                      <a:r>
                        <a:rPr lang="en-US" altLang="ko-KR" sz="850" b="0">
                          <a:latin typeface="+mn-ea"/>
                          <a:ea typeface="+mn-ea"/>
                          <a:cs typeface="+mn-cs"/>
                        </a:rPr>
                        <a:t>.(page49)</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6"/>
                  </a:ext>
                </a:extLst>
              </a:tr>
              <a:tr h="243840">
                <a:tc>
                  <a:txBody>
                    <a:bodyPr/>
                    <a:lstStyle/>
                    <a:p>
                      <a:pPr algn="ctr" latinLnBrk="1">
                        <a:lnSpc>
                          <a:spcPct val="120000"/>
                        </a:lnSpc>
                        <a:defRPr/>
                      </a:pPr>
                      <a:r>
                        <a:rPr lang="en-US" altLang="ko-KR" sz="850" b="0">
                          <a:latin typeface="+mn-ea"/>
                          <a:ea typeface="+mn-ea"/>
                          <a:cs typeface="+mn-cs"/>
                        </a:rPr>
                        <a:t>6</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지역 검색한 페이지로 이동합니다</a:t>
                      </a:r>
                      <a:r>
                        <a:rPr lang="en-US" altLang="ko-KR" sz="850" b="0">
                          <a:latin typeface="+mn-ea"/>
                          <a:ea typeface="+mn-ea"/>
                          <a:cs typeface="+mn-cs"/>
                        </a:rPr>
                        <a:t>.(page27)</a:t>
                      </a:r>
                      <a:r>
                        <a:rPr lang="ko-KR" altLang="en-US" sz="850" b="0">
                          <a:latin typeface="+mn-ea"/>
                          <a:ea typeface="+mn-ea"/>
                          <a:cs typeface="+mn-cs"/>
                        </a:rPr>
                        <a:t> </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7"/>
                  </a:ext>
                </a:extLst>
              </a:tr>
              <a:tr h="243840">
                <a:tc>
                  <a:txBody>
                    <a:bodyPr/>
                    <a:lstStyle/>
                    <a:p>
                      <a:pPr algn="ctr" latinLnBrk="1">
                        <a:lnSpc>
                          <a:spcPct val="120000"/>
                        </a:lnSpc>
                        <a:defRPr/>
                      </a:pPr>
                      <a:r>
                        <a:rPr lang="en-US" altLang="ko-KR" sz="850" b="0">
                          <a:latin typeface="+mn-ea"/>
                          <a:ea typeface="+mn-ea"/>
                          <a:cs typeface="+mn-cs"/>
                        </a:rPr>
                        <a:t>7</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태그를 클릭시 클릭한 검색 페이지로 이동합니다</a:t>
                      </a:r>
                      <a:r>
                        <a:rPr lang="en-US" altLang="ko-KR" sz="850" b="0">
                          <a:latin typeface="+mn-ea"/>
                          <a:ea typeface="+mn-ea"/>
                          <a:cs typeface="+mn-cs"/>
                        </a:rPr>
                        <a:t>.(page27)</a:t>
                      </a:r>
                      <a:r>
                        <a:rPr lang="ko-KR" altLang="en-US" sz="850" b="0">
                          <a:latin typeface="+mn-ea"/>
                          <a:ea typeface="+mn-ea"/>
                          <a:cs typeface="+mn-cs"/>
                        </a:rPr>
                        <a:t> </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8"/>
                  </a:ext>
                </a:extLst>
              </a:tr>
              <a:tr h="243840">
                <a:tc>
                  <a:txBody>
                    <a:bodyPr/>
                    <a:lstStyle/>
                    <a:p>
                      <a:pPr algn="ctr" latinLnBrk="1">
                        <a:lnSpc>
                          <a:spcPct val="120000"/>
                        </a:lnSpc>
                        <a:defRPr/>
                      </a:pPr>
                      <a:r>
                        <a:rPr lang="en-US" altLang="ko-KR" sz="850" b="0">
                          <a:latin typeface="+mn-ea"/>
                          <a:ea typeface="+mn-ea"/>
                          <a:cs typeface="+mn-cs"/>
                        </a:rPr>
                        <a:t>8</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슬라이드가 자동으로 움직입니다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9"/>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20</a:t>
            </a:fld>
            <a:endParaRPr lang="en-US" altLang="en-US" sz="900"/>
          </a:p>
        </p:txBody>
      </p:sp>
      <p:pic>
        <p:nvPicPr>
          <p:cNvPr id="35" name="그림 34"/>
          <p:cNvPicPr>
            <a:picLocks noChangeAspect="1"/>
          </p:cNvPicPr>
          <p:nvPr/>
        </p:nvPicPr>
        <p:blipFill rotWithShape="1">
          <a:blip r:embed="rId2"/>
          <a:stretch>
            <a:fillRect/>
          </a:stretch>
        </p:blipFill>
        <p:spPr>
          <a:xfrm>
            <a:off x="2063651" y="387424"/>
            <a:ext cx="4752429" cy="6281936"/>
          </a:xfrm>
          <a:prstGeom prst="rect">
            <a:avLst/>
          </a:prstGeom>
        </p:spPr>
      </p:pic>
      <p:sp>
        <p:nvSpPr>
          <p:cNvPr id="45" name="타원 44"/>
          <p:cNvSpPr/>
          <p:nvPr/>
        </p:nvSpPr>
        <p:spPr>
          <a:xfrm>
            <a:off x="2711624" y="764703"/>
            <a:ext cx="252031" cy="252031"/>
          </a:xfrm>
          <a:prstGeom prst="ellipse">
            <a:avLst/>
          </a:prstGeom>
          <a:solidFill>
            <a:schemeClr val="lt1"/>
          </a:solidFill>
          <a:ln w="12700" cap="flat" cmpd="sng" algn="ctr">
            <a:solidFill>
              <a:schemeClr val="accent1">
                <a:shade val="20000"/>
                <a:alpha val="30000"/>
              </a:schemeClr>
            </a:solidFill>
            <a:prstDash val="solid"/>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1</a:t>
            </a:r>
          </a:p>
        </p:txBody>
      </p:sp>
      <p:sp>
        <p:nvSpPr>
          <p:cNvPr id="46" name="타원 45"/>
          <p:cNvSpPr/>
          <p:nvPr/>
        </p:nvSpPr>
        <p:spPr>
          <a:xfrm>
            <a:off x="3215680" y="764704"/>
            <a:ext cx="252031" cy="252031"/>
          </a:xfrm>
          <a:prstGeom prst="ellipse">
            <a:avLst/>
          </a:prstGeom>
          <a:solidFill>
            <a:schemeClr val="lt1"/>
          </a:solidFill>
          <a:ln w="12700" cap="flat" cmpd="sng" algn="ctr">
            <a:solidFill>
              <a:schemeClr val="accent1">
                <a:shade val="20000"/>
                <a:alpha val="30000"/>
              </a:schemeClr>
            </a:solidFill>
            <a:prstDash val="solid"/>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2</a:t>
            </a:r>
          </a:p>
        </p:txBody>
      </p:sp>
      <p:sp>
        <p:nvSpPr>
          <p:cNvPr id="47" name="타원 46"/>
          <p:cNvSpPr/>
          <p:nvPr/>
        </p:nvSpPr>
        <p:spPr>
          <a:xfrm>
            <a:off x="3719736" y="764704"/>
            <a:ext cx="252031" cy="252031"/>
          </a:xfrm>
          <a:prstGeom prst="ellipse">
            <a:avLst/>
          </a:prstGeom>
          <a:solidFill>
            <a:schemeClr val="lt1"/>
          </a:solidFill>
          <a:ln w="12700" cap="flat" cmpd="sng" algn="ctr">
            <a:solidFill>
              <a:schemeClr val="accent1">
                <a:shade val="20000"/>
                <a:alpha val="30000"/>
              </a:schemeClr>
            </a:solidFill>
            <a:prstDash val="solid"/>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3</a:t>
            </a:r>
          </a:p>
        </p:txBody>
      </p:sp>
      <p:sp>
        <p:nvSpPr>
          <p:cNvPr id="48" name="타원 47"/>
          <p:cNvSpPr/>
          <p:nvPr/>
        </p:nvSpPr>
        <p:spPr>
          <a:xfrm>
            <a:off x="4223792" y="764704"/>
            <a:ext cx="252031" cy="252031"/>
          </a:xfrm>
          <a:prstGeom prst="ellipse">
            <a:avLst/>
          </a:prstGeom>
          <a:solidFill>
            <a:schemeClr val="lt1"/>
          </a:solidFill>
          <a:ln w="12700" cap="flat" cmpd="sng" algn="ctr">
            <a:solidFill>
              <a:schemeClr val="accent1">
                <a:shade val="20000"/>
                <a:alpha val="30000"/>
              </a:schemeClr>
            </a:solidFill>
            <a:prstDash val="solid"/>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4</a:t>
            </a:r>
          </a:p>
        </p:txBody>
      </p:sp>
      <p:sp>
        <p:nvSpPr>
          <p:cNvPr id="49" name="타원 48"/>
          <p:cNvSpPr/>
          <p:nvPr/>
        </p:nvSpPr>
        <p:spPr>
          <a:xfrm>
            <a:off x="2531600" y="1700808"/>
            <a:ext cx="252031" cy="252031"/>
          </a:xfrm>
          <a:prstGeom prst="ellipse">
            <a:avLst/>
          </a:prstGeom>
          <a:solidFill>
            <a:schemeClr val="lt1"/>
          </a:solidFill>
          <a:ln w="12700" cap="flat" cmpd="sng" algn="ctr">
            <a:solidFill>
              <a:schemeClr val="accent1">
                <a:shade val="20000"/>
                <a:alpha val="30000"/>
              </a:schemeClr>
            </a:solidFill>
            <a:prstDash val="solid"/>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6</a:t>
            </a:r>
          </a:p>
        </p:txBody>
      </p:sp>
      <p:sp>
        <p:nvSpPr>
          <p:cNvPr id="50" name="타원 49"/>
          <p:cNvSpPr/>
          <p:nvPr/>
        </p:nvSpPr>
        <p:spPr>
          <a:xfrm>
            <a:off x="6096000" y="764704"/>
            <a:ext cx="252031" cy="252031"/>
          </a:xfrm>
          <a:prstGeom prst="ellipse">
            <a:avLst/>
          </a:prstGeom>
          <a:solidFill>
            <a:schemeClr val="lt1"/>
          </a:solidFill>
          <a:ln w="12700" cap="flat" cmpd="sng" algn="ctr">
            <a:solidFill>
              <a:schemeClr val="accent1">
                <a:shade val="20000"/>
                <a:alpha val="30000"/>
              </a:schemeClr>
            </a:solidFill>
            <a:prstDash val="solid"/>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cs typeface="함초롬바탕"/>
              </a:rPr>
              <a:t>6</a:t>
            </a:r>
          </a:p>
        </p:txBody>
      </p:sp>
      <p:sp>
        <p:nvSpPr>
          <p:cNvPr id="51" name="타원 50"/>
          <p:cNvSpPr/>
          <p:nvPr/>
        </p:nvSpPr>
        <p:spPr>
          <a:xfrm>
            <a:off x="4943872" y="764704"/>
            <a:ext cx="252031" cy="252031"/>
          </a:xfrm>
          <a:prstGeom prst="ellipse">
            <a:avLst/>
          </a:prstGeom>
          <a:solidFill>
            <a:schemeClr val="lt1"/>
          </a:solidFill>
          <a:ln w="12700" cap="flat" cmpd="sng" algn="ctr">
            <a:solidFill>
              <a:schemeClr val="accent1">
                <a:shade val="20000"/>
                <a:alpha val="30000"/>
              </a:schemeClr>
            </a:solidFill>
            <a:prstDash val="solid"/>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5</a:t>
            </a:r>
          </a:p>
        </p:txBody>
      </p:sp>
      <p:sp>
        <p:nvSpPr>
          <p:cNvPr id="52" name="타원 51"/>
          <p:cNvSpPr/>
          <p:nvPr/>
        </p:nvSpPr>
        <p:spPr>
          <a:xfrm>
            <a:off x="2027545" y="4545122"/>
            <a:ext cx="252031" cy="252031"/>
          </a:xfrm>
          <a:prstGeom prst="ellipse">
            <a:avLst/>
          </a:prstGeom>
          <a:solidFill>
            <a:schemeClr val="lt1"/>
          </a:solidFill>
          <a:ln w="12700" cap="flat" cmpd="sng" algn="ctr">
            <a:solidFill>
              <a:schemeClr val="accent1">
                <a:shade val="20000"/>
                <a:alpha val="30000"/>
              </a:schemeClr>
            </a:solidFill>
            <a:prstDash val="solid"/>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8</a:t>
            </a:r>
          </a:p>
        </p:txBody>
      </p:sp>
      <p:sp>
        <p:nvSpPr>
          <p:cNvPr id="53" name="타원 52"/>
          <p:cNvSpPr/>
          <p:nvPr/>
        </p:nvSpPr>
        <p:spPr>
          <a:xfrm>
            <a:off x="5519936" y="1988840"/>
            <a:ext cx="252031" cy="252031"/>
          </a:xfrm>
          <a:prstGeom prst="ellipse">
            <a:avLst/>
          </a:prstGeom>
          <a:solidFill>
            <a:schemeClr val="lt1"/>
          </a:solidFill>
          <a:ln w="12700" cap="flat" cmpd="sng" algn="ctr">
            <a:solidFill>
              <a:schemeClr val="accent1">
                <a:shade val="20000"/>
                <a:alpha val="30000"/>
              </a:schemeClr>
            </a:solidFill>
            <a:prstDash val="solid"/>
            <a:round/>
            <a:headEnd w="med" len="med"/>
            <a:tailEnd w="med" len="med"/>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7</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index.jsp-2</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메인 페이지 중단 부분입니다</a:t>
                      </a:r>
                      <a:r>
                        <a:rPr lang="en-US" altLang="ko-KR" sz="800" b="0">
                          <a:solidFill>
                            <a:schemeClr val="tx1"/>
                          </a:solidFill>
                          <a:latin typeface="+mn-ea"/>
                          <a:ea typeface="+mn-ea"/>
                          <a:sym typeface="맑은 고딕"/>
                        </a:rPr>
                        <a:t>.</a:t>
                      </a:r>
                      <a:endParaRPr lang="ko-KR" altLang="en-US" sz="800" b="0">
                        <a:solidFill>
                          <a:schemeClr val="tx1"/>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이미지 클릭시 이벤트상세로 이동합니다</a:t>
                      </a:r>
                      <a:r>
                        <a:rPr lang="en-US" altLang="ko-KR" sz="850" b="0">
                          <a:latin typeface="+mn-ea"/>
                          <a:ea typeface="+mn-ea"/>
                          <a:cs typeface="+mn-cs"/>
                        </a:rPr>
                        <a:t>.(page32)</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kumimoji="1" lang="ko-KR" altLang="en-US" sz="850">
                          <a:solidFill>
                            <a:schemeClr val="tx1"/>
                          </a:solidFill>
                          <a:latin typeface="+mn-ea"/>
                        </a:rPr>
                        <a:t>더보기를 클릭시 목록이 더 나옵니다</a:t>
                      </a:r>
                      <a:r>
                        <a:rPr kumimoji="1" lang="en-US" altLang="ko-KR" sz="850">
                          <a:solidFill>
                            <a:schemeClr val="tx1"/>
                          </a:solidFill>
                          <a:latin typeface="+mn-ea"/>
                        </a:rPr>
                        <a:t>.</a:t>
                      </a:r>
                      <a:endParaRPr kumimoji="1" lang="ko-KR" altLang="en-US" sz="850">
                        <a:solidFill>
                          <a:schemeClr val="tx1"/>
                        </a:solidFill>
                        <a:latin typeface="+mn-ea"/>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2</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kumimoji="1" lang="ko-KR" altLang="en-US" sz="850">
                          <a:solidFill>
                            <a:schemeClr val="tx1"/>
                          </a:solidFill>
                          <a:latin typeface="+mn-ea"/>
                        </a:rPr>
                        <a:t>만약 더보기가 없으면 목록이 더없다고 팝업창이 뜹니다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21</a:t>
            </a:fld>
            <a:endParaRPr lang="en-US" altLang="en-US" sz="900"/>
          </a:p>
        </p:txBody>
      </p:sp>
      <p:pic>
        <p:nvPicPr>
          <p:cNvPr id="26" name="그림 25"/>
          <p:cNvPicPr>
            <a:picLocks noChangeAspect="1"/>
          </p:cNvPicPr>
          <p:nvPr/>
        </p:nvPicPr>
        <p:blipFill rotWithShape="1">
          <a:blip r:embed="rId2"/>
          <a:stretch>
            <a:fillRect/>
          </a:stretch>
        </p:blipFill>
        <p:spPr>
          <a:xfrm>
            <a:off x="2783632" y="404664"/>
            <a:ext cx="4055334" cy="6142992"/>
          </a:xfrm>
          <a:prstGeom prst="rect">
            <a:avLst/>
          </a:prstGeom>
        </p:spPr>
      </p:pic>
      <p:sp>
        <p:nvSpPr>
          <p:cNvPr id="35" name="타원 34"/>
          <p:cNvSpPr/>
          <p:nvPr/>
        </p:nvSpPr>
        <p:spPr>
          <a:xfrm>
            <a:off x="2675617" y="1844824"/>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1</a:t>
            </a:r>
          </a:p>
        </p:txBody>
      </p:sp>
      <p:sp>
        <p:nvSpPr>
          <p:cNvPr id="36" name="타원 35"/>
          <p:cNvSpPr/>
          <p:nvPr/>
        </p:nvSpPr>
        <p:spPr>
          <a:xfrm>
            <a:off x="4619833" y="6489338"/>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그림 34"/>
          <p:cNvPicPr>
            <a:picLocks noChangeAspect="1"/>
          </p:cNvPicPr>
          <p:nvPr/>
        </p:nvPicPr>
        <p:blipFill rotWithShape="1">
          <a:blip r:embed="rId2"/>
          <a:stretch>
            <a:fillRect/>
          </a:stretch>
        </p:blipFill>
        <p:spPr>
          <a:xfrm>
            <a:off x="106160" y="2492896"/>
            <a:ext cx="8501026" cy="3168957"/>
          </a:xfrm>
          <a:prstGeom prst="rect">
            <a:avLst/>
          </a:prstGeom>
        </p:spPr>
      </p:pic>
      <p:sp>
        <p:nvSpPr>
          <p:cNvPr id="4" name="텍스트 개체 틀 3"/>
          <p:cNvSpPr>
            <a:spLocks noGrp="1"/>
          </p:cNvSpPr>
          <p:nvPr>
            <p:ph type="body" sz="quarter" idx="10"/>
          </p:nvPr>
        </p:nvSpPr>
        <p:spPr/>
        <p:txBody>
          <a:bodyPr/>
          <a:lstStyle/>
          <a:p>
            <a:pPr lvl="0">
              <a:defRPr/>
            </a:pPr>
            <a:r>
              <a:rPr lang="en-US" altLang="ko-KR"/>
              <a:t>index.jsp-sideBar-1</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2417290"/>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로그인전 메인 페이지 하단 및 사이바입니다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메인클릭시 메인페이지로 이동합니다</a:t>
                      </a:r>
                      <a:r>
                        <a:rPr lang="en-US" altLang="ko-KR" sz="850" b="0">
                          <a:latin typeface="+mn-ea"/>
                          <a:ea typeface="+mn-ea"/>
                          <a:cs typeface="+mn-cs"/>
                        </a:rPr>
                        <a:t>..</a:t>
                      </a:r>
                      <a:r>
                        <a:rPr kumimoji="1" lang="en-US" altLang="ko-KR" sz="850">
                          <a:solidFill>
                            <a:schemeClr val="tx1"/>
                          </a:solidFill>
                          <a:latin typeface="+mn-ea"/>
                        </a:rPr>
                        <a:t>(page19)</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로그인 페이지 와 회원가입 </a:t>
                      </a:r>
                    </a:p>
                    <a:p>
                      <a:pPr algn="just" latinLnBrk="1">
                        <a:lnSpc>
                          <a:spcPct val="120000"/>
                        </a:lnSpc>
                        <a:defRPr/>
                      </a:pPr>
                      <a:r>
                        <a:rPr lang="ko-KR" altLang="en-US" sz="850" b="0">
                          <a:latin typeface="+mn-ea"/>
                          <a:ea typeface="+mn-ea"/>
                          <a:cs typeface="+mn-cs"/>
                        </a:rPr>
                        <a:t>페이지로 이동합니다</a:t>
                      </a:r>
                      <a:r>
                        <a:rPr lang="en-US" altLang="ko-KR" sz="850" b="0">
                          <a:latin typeface="+mn-ea"/>
                          <a:ea typeface="+mn-ea"/>
                          <a:cs typeface="+mn-cs"/>
                        </a:rPr>
                        <a:t>.</a:t>
                      </a:r>
                      <a:r>
                        <a:rPr kumimoji="1" lang="en-US" altLang="ko-KR" sz="850">
                          <a:solidFill>
                            <a:schemeClr val="tx1"/>
                          </a:solidFill>
                          <a:latin typeface="+mn-ea"/>
                        </a:rPr>
                        <a:t>(page56,59)</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진행 이벤트 페이지로 이동합니다</a:t>
                      </a:r>
                      <a:r>
                        <a:rPr lang="en-US" altLang="ko-KR" sz="850" b="0">
                          <a:latin typeface="+mn-ea"/>
                          <a:ea typeface="+mn-ea"/>
                          <a:cs typeface="+mn-cs"/>
                        </a:rPr>
                        <a:t>.(page29)</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자유 게시판 페이지로 이동합니다</a:t>
                      </a:r>
                      <a:r>
                        <a:rPr lang="en-US" altLang="ko-KR" sz="850" b="0">
                          <a:latin typeface="+mn-ea"/>
                          <a:ea typeface="+mn-ea"/>
                          <a:cs typeface="+mn-cs"/>
                        </a:rPr>
                        <a:t>.(page49)</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r h="241592">
                <a:tc>
                  <a:txBody>
                    <a:bodyPr/>
                    <a:lstStyle/>
                    <a:p>
                      <a:pPr algn="ctr" latinLnBrk="1">
                        <a:lnSpc>
                          <a:spcPct val="120000"/>
                        </a:lnSpc>
                        <a:defRPr/>
                      </a:pPr>
                      <a:r>
                        <a:rPr lang="en-US" altLang="ko-KR" sz="850" b="0">
                          <a:latin typeface="+mn-ea"/>
                          <a:ea typeface="+mn-ea"/>
                          <a:cs typeface="+mn-cs"/>
                        </a:rPr>
                        <a:t>5</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후기 게시판 페이지로 이동합니다</a:t>
                      </a:r>
                      <a:r>
                        <a:rPr lang="en-US" altLang="ko-KR" sz="850" b="0">
                          <a:latin typeface="+mn-ea"/>
                          <a:ea typeface="+mn-ea"/>
                          <a:cs typeface="+mn-cs"/>
                        </a:rPr>
                        <a:t>.(page52)</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6"/>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22</a:t>
            </a:fld>
            <a:endParaRPr lang="en-US" altLang="en-US" sz="900"/>
          </a:p>
        </p:txBody>
      </p:sp>
      <p:sp>
        <p:nvSpPr>
          <p:cNvPr id="36" name="타원 35"/>
          <p:cNvSpPr/>
          <p:nvPr/>
        </p:nvSpPr>
        <p:spPr>
          <a:xfrm>
            <a:off x="6960096" y="3429000"/>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1</a:t>
            </a:r>
          </a:p>
        </p:txBody>
      </p:sp>
      <p:sp>
        <p:nvSpPr>
          <p:cNvPr id="37" name="타원 36"/>
          <p:cNvSpPr/>
          <p:nvPr/>
        </p:nvSpPr>
        <p:spPr>
          <a:xfrm>
            <a:off x="6960096" y="4905160"/>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5</a:t>
            </a:r>
          </a:p>
        </p:txBody>
      </p:sp>
      <p:sp>
        <p:nvSpPr>
          <p:cNvPr id="38" name="타원 37"/>
          <p:cNvSpPr/>
          <p:nvPr/>
        </p:nvSpPr>
        <p:spPr>
          <a:xfrm>
            <a:off x="6960096" y="4545120"/>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4</a:t>
            </a:r>
          </a:p>
        </p:txBody>
      </p:sp>
      <p:sp>
        <p:nvSpPr>
          <p:cNvPr id="39" name="타원 38"/>
          <p:cNvSpPr/>
          <p:nvPr/>
        </p:nvSpPr>
        <p:spPr>
          <a:xfrm>
            <a:off x="6960096" y="4149080"/>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3</a:t>
            </a:r>
          </a:p>
        </p:txBody>
      </p:sp>
      <p:sp>
        <p:nvSpPr>
          <p:cNvPr id="40" name="타원 39"/>
          <p:cNvSpPr/>
          <p:nvPr/>
        </p:nvSpPr>
        <p:spPr>
          <a:xfrm>
            <a:off x="6960096" y="3789040"/>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login.jsp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84376" cy="2175698"/>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서비스를 이용할  회원이 로그인을 입력 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회원가입을 할 수 있는 페이지로 이동합니다</a:t>
                      </a:r>
                      <a:r>
                        <a:rPr lang="en-US" altLang="ko-KR" sz="850" b="0">
                          <a:latin typeface="+mn-ea"/>
                          <a:ea typeface="+mn-ea"/>
                          <a:cs typeface="+mn-cs"/>
                        </a:rPr>
                        <a:t>.(page60)</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아이디</a:t>
                      </a:r>
                      <a:r>
                        <a:rPr kumimoji="1" lang="en-US" altLang="ko-KR" sz="850">
                          <a:solidFill>
                            <a:schemeClr val="tx1"/>
                          </a:solidFill>
                          <a:latin typeface="+mn-ea"/>
                        </a:rPr>
                        <a:t>/</a:t>
                      </a:r>
                      <a:r>
                        <a:rPr kumimoji="1" lang="ko-KR" altLang="en-US" sz="850">
                          <a:solidFill>
                            <a:schemeClr val="tx1"/>
                          </a:solidFill>
                          <a:latin typeface="+mn-ea"/>
                        </a:rPr>
                        <a:t>비밀번호 찾을 수 있는 페이지로 </a:t>
                      </a:r>
                    </a:p>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이동합니다</a:t>
                      </a:r>
                      <a:r>
                        <a:rPr kumimoji="1" lang="en-US" altLang="ko-KR" sz="850">
                          <a:solidFill>
                            <a:schemeClr val="tx1"/>
                          </a:solidFill>
                          <a:latin typeface="+mn-ea"/>
                        </a:rPr>
                        <a:t>.(page58,59)</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로그인 누르면 로그인이 가능합니다</a:t>
                      </a:r>
                      <a:r>
                        <a:rPr lang="en-US" altLang="ko-KR" sz="850" b="0">
                          <a:latin typeface="+mn-ea"/>
                          <a:ea typeface="+mn-ea"/>
                          <a:cs typeface="+mn-cs"/>
                        </a:rPr>
                        <a:t>.(paeg24)</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로그 클릭시 메인 페이지로 이동합니다</a:t>
                      </a:r>
                      <a:r>
                        <a:rPr lang="en-US" altLang="ko-KR" sz="850" b="0">
                          <a:latin typeface="+mn-ea"/>
                          <a:ea typeface="+mn-ea"/>
                          <a:cs typeface="+mn-cs"/>
                        </a:rPr>
                        <a:t>.(page19)</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23</a:t>
            </a:r>
          </a:p>
        </p:txBody>
      </p:sp>
      <p:pic>
        <p:nvPicPr>
          <p:cNvPr id="13" name="그림 12"/>
          <p:cNvPicPr>
            <a:picLocks noChangeAspect="1"/>
          </p:cNvPicPr>
          <p:nvPr/>
        </p:nvPicPr>
        <p:blipFill rotWithShape="1">
          <a:blip r:embed="rId2"/>
          <a:stretch>
            <a:fillRect/>
          </a:stretch>
        </p:blipFill>
        <p:spPr>
          <a:xfrm>
            <a:off x="1138022" y="404664"/>
            <a:ext cx="6326130" cy="6453336"/>
          </a:xfrm>
          <a:prstGeom prst="rect">
            <a:avLst/>
          </a:prstGeom>
        </p:spPr>
      </p:pic>
      <p:sp>
        <p:nvSpPr>
          <p:cNvPr id="26" name="타원 25"/>
          <p:cNvSpPr/>
          <p:nvPr/>
        </p:nvSpPr>
        <p:spPr>
          <a:xfrm>
            <a:off x="4583832" y="2060848"/>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1</a:t>
            </a:r>
          </a:p>
        </p:txBody>
      </p:sp>
      <p:sp>
        <p:nvSpPr>
          <p:cNvPr id="27" name="타원 26"/>
          <p:cNvSpPr/>
          <p:nvPr/>
        </p:nvSpPr>
        <p:spPr>
          <a:xfrm>
            <a:off x="2531600" y="3176968"/>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1</a:t>
            </a:r>
          </a:p>
        </p:txBody>
      </p:sp>
      <p:sp>
        <p:nvSpPr>
          <p:cNvPr id="28" name="타원 27"/>
          <p:cNvSpPr/>
          <p:nvPr/>
        </p:nvSpPr>
        <p:spPr>
          <a:xfrm>
            <a:off x="4331800" y="3176968"/>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2</a:t>
            </a:r>
          </a:p>
        </p:txBody>
      </p:sp>
      <p:sp>
        <p:nvSpPr>
          <p:cNvPr id="29" name="타원 28"/>
          <p:cNvSpPr/>
          <p:nvPr/>
        </p:nvSpPr>
        <p:spPr>
          <a:xfrm>
            <a:off x="5969984" y="3429000"/>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3</a:t>
            </a:r>
          </a:p>
        </p:txBody>
      </p:sp>
      <p:sp>
        <p:nvSpPr>
          <p:cNvPr id="30" name="타원 29"/>
          <p:cNvSpPr/>
          <p:nvPr/>
        </p:nvSpPr>
        <p:spPr>
          <a:xfrm>
            <a:off x="3503712" y="944720"/>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4</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index.jsp-1-1</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0" marR="0" lvl="0" indent="0" algn="just" defTabSz="914400" rtl="0" eaLnBrk="1" latinLnBrk="1" hangingPunct="1">
                        <a:lnSpc>
                          <a:spcPct val="120000"/>
                        </a:lnSpc>
                        <a:spcBef>
                          <a:spcPts val="0"/>
                        </a:spcBef>
                        <a:spcAft>
                          <a:spcPts val="0"/>
                        </a:spcAft>
                        <a:buClrTx/>
                        <a:buFont typeface="Arial"/>
                        <a:buNone/>
                        <a:defRPr/>
                      </a:pPr>
                      <a:r>
                        <a:rPr lang="ko-KR" altLang="en-US" sz="800" b="0">
                          <a:solidFill>
                            <a:schemeClr val="tx1"/>
                          </a:solidFill>
                          <a:latin typeface="+mn-ea"/>
                          <a:ea typeface="+mn-ea"/>
                          <a:sym typeface="맑은 고딕"/>
                        </a:rPr>
                        <a:t>로그인 완료 후 메인 페이지에 메뉴중 계정에서 마이페이지로 변경 됩니다</a:t>
                      </a:r>
                      <a:r>
                        <a:rPr lang="en-US" altLang="ko-KR" sz="800" b="0">
                          <a:solidFill>
                            <a:schemeClr val="tx1"/>
                          </a:solidFill>
                          <a:latin typeface="+mn-ea"/>
                          <a:ea typeface="+mn-ea"/>
                          <a:sym typeface="맑은 고딕"/>
                        </a:rPr>
                        <a:t>.</a:t>
                      </a:r>
                    </a:p>
                    <a:p>
                      <a:pPr marL="0" marR="0" lvl="0" indent="0" algn="just" defTabSz="914400" rtl="0" eaLnBrk="1" latinLnBrk="1" hangingPunct="1">
                        <a:lnSpc>
                          <a:spcPct val="120000"/>
                        </a:lnSpc>
                        <a:spcBef>
                          <a:spcPts val="0"/>
                        </a:spcBef>
                        <a:spcAft>
                          <a:spcPts val="0"/>
                        </a:spcAft>
                        <a:buClrTx/>
                        <a:buFont typeface="Arial"/>
                        <a:buNone/>
                        <a:defRPr/>
                      </a:pPr>
                      <a:endParaRPr lang="en-US" altLang="ko-KR" sz="800" b="0">
                        <a:solidFill>
                          <a:schemeClr val="tx1"/>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마이페이지로 이동합니다</a:t>
                      </a:r>
                      <a:r>
                        <a:rPr lang="en-US" altLang="ko-KR" sz="850" b="0">
                          <a:latin typeface="+mn-ea"/>
                          <a:ea typeface="+mn-ea"/>
                          <a:cs typeface="+mn-cs"/>
                        </a:rPr>
                        <a:t>.(page34)</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24</a:t>
            </a:fld>
            <a:endParaRPr lang="en-US" altLang="en-US" sz="900"/>
          </a:p>
        </p:txBody>
      </p:sp>
      <p:pic>
        <p:nvPicPr>
          <p:cNvPr id="36" name="그림 35"/>
          <p:cNvPicPr>
            <a:picLocks noChangeAspect="1"/>
          </p:cNvPicPr>
          <p:nvPr/>
        </p:nvPicPr>
        <p:blipFill rotWithShape="1">
          <a:blip r:embed="rId2"/>
          <a:stretch>
            <a:fillRect/>
          </a:stretch>
        </p:blipFill>
        <p:spPr>
          <a:xfrm>
            <a:off x="2325588" y="404663"/>
            <a:ext cx="4361043" cy="6453336"/>
          </a:xfrm>
          <a:prstGeom prst="rect">
            <a:avLst/>
          </a:prstGeom>
        </p:spPr>
      </p:pic>
      <p:sp>
        <p:nvSpPr>
          <p:cNvPr id="42" name="타원 41"/>
          <p:cNvSpPr/>
          <p:nvPr/>
        </p:nvSpPr>
        <p:spPr>
          <a:xfrm>
            <a:off x="3683728" y="728696"/>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index.jsp-3</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225311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로그인 후 메인 페이지 하단 부분입니다</a:t>
                      </a:r>
                      <a:r>
                        <a:rPr lang="en-US" altLang="ko-KR" sz="800" b="0">
                          <a:solidFill>
                            <a:schemeClr val="tx1"/>
                          </a:solidFill>
                          <a:latin typeface="+mn-ea"/>
                          <a:ea typeface="+mn-ea"/>
                          <a:sym typeface="맑은 고딕"/>
                        </a:rPr>
                        <a:t>.’</a:t>
                      </a:r>
                    </a:p>
                    <a:p>
                      <a:pPr marL="0" marR="0" lvl="0" indent="0" algn="just" defTabSz="914400" rtl="0" eaLnBrk="1" latinLnBrk="1" hangingPunct="1">
                        <a:lnSpc>
                          <a:spcPct val="120000"/>
                        </a:lnSpc>
                        <a:spcBef>
                          <a:spcPts val="0"/>
                        </a:spcBef>
                        <a:spcAft>
                          <a:spcPts val="0"/>
                        </a:spcAft>
                        <a:buClrTx/>
                        <a:buFont typeface="Arial"/>
                        <a:buNone/>
                        <a:defRPr/>
                      </a:pPr>
                      <a:r>
                        <a:rPr lang="ko-KR" altLang="en-US" sz="800" b="0">
                          <a:solidFill>
                            <a:schemeClr val="tx1"/>
                          </a:solidFill>
                          <a:latin typeface="+mn-ea"/>
                          <a:ea typeface="+mn-ea"/>
                          <a:sym typeface="맑은 고딕"/>
                        </a:rPr>
                        <a:t> 로그인 후 맵 페이지에서 회가입할때 입력한 주소를 위치로 주변에 이벤트들을 볼 수 가있습니다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자신인 등록한 주소로 표기 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kumimoji="1" lang="ko-KR" altLang="en-US" sz="850">
                          <a:solidFill>
                            <a:schemeClr val="tx1"/>
                          </a:solidFill>
                          <a:latin typeface="+mn-ea"/>
                        </a:rPr>
                        <a:t>진행 이벤트 페이지로 </a:t>
                      </a:r>
                      <a:r>
                        <a:rPr lang="ko-KR" altLang="en-US" sz="850" b="0">
                          <a:latin typeface="+mn-ea"/>
                          <a:ea typeface="+mn-ea"/>
                          <a:cs typeface="+mn-cs"/>
                        </a:rPr>
                        <a:t>이동합니다</a:t>
                      </a:r>
                      <a:r>
                        <a:rPr lang="en-US" altLang="ko-KR" sz="850" b="0">
                          <a:latin typeface="+mn-ea"/>
                          <a:ea typeface="+mn-ea"/>
                          <a:cs typeface="+mn-cs"/>
                        </a:rPr>
                        <a:t>.</a:t>
                      </a:r>
                      <a:r>
                        <a:rPr kumimoji="1" lang="en-US" altLang="ko-KR" sz="850">
                          <a:solidFill>
                            <a:schemeClr val="tx1"/>
                          </a:solidFill>
                          <a:latin typeface="+mn-ea"/>
                        </a:rPr>
                        <a:t>(page30)</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마이 페이지로 이동합니다</a:t>
                      </a:r>
                      <a:r>
                        <a:rPr lang="en-US" altLang="ko-KR" sz="850" b="0">
                          <a:latin typeface="+mn-ea"/>
                          <a:ea typeface="+mn-ea"/>
                          <a:cs typeface="+mn-cs"/>
                        </a:rPr>
                        <a:t>.(page34)</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자유게시판 페이지로 이동합니다</a:t>
                      </a:r>
                      <a:r>
                        <a:rPr lang="en-US" altLang="ko-KR" sz="850" b="0">
                          <a:latin typeface="+mn-ea"/>
                          <a:ea typeface="+mn-ea"/>
                          <a:cs typeface="+mn-cs"/>
                        </a:rPr>
                        <a:t>.(page50)</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r h="241592">
                <a:tc>
                  <a:txBody>
                    <a:bodyPr/>
                    <a:lstStyle/>
                    <a:p>
                      <a:pPr algn="ctr" latinLnBrk="1">
                        <a:lnSpc>
                          <a:spcPct val="120000"/>
                        </a:lnSpc>
                        <a:defRPr/>
                      </a:pPr>
                      <a:r>
                        <a:rPr lang="en-US" altLang="ko-KR" sz="850" b="0">
                          <a:latin typeface="+mn-ea"/>
                          <a:ea typeface="+mn-ea"/>
                          <a:cs typeface="+mn-cs"/>
                        </a:rPr>
                        <a:t>5</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문의하기  </a:t>
                      </a:r>
                      <a:r>
                        <a:rPr lang="en-US" altLang="ko-KR" sz="850" b="0">
                          <a:latin typeface="+mn-ea"/>
                          <a:ea typeface="+mn-ea"/>
                          <a:cs typeface="+mn-cs"/>
                        </a:rPr>
                        <a:t>Google.From</a:t>
                      </a:r>
                      <a:r>
                        <a:rPr lang="ko-KR" altLang="en-US" sz="850" b="0">
                          <a:latin typeface="+mn-ea"/>
                          <a:ea typeface="+mn-ea"/>
                          <a:cs typeface="+mn-cs"/>
                        </a:rPr>
                        <a:t>으로 이동합니다</a:t>
                      </a:r>
                      <a:r>
                        <a:rPr lang="en-US" altLang="ko-KR" sz="850" b="0">
                          <a:latin typeface="+mn-ea"/>
                          <a:ea typeface="+mn-ea"/>
                          <a:cs typeface="+mn-cs"/>
                        </a:rPr>
                        <a:t>.(page27)</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6"/>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25</a:t>
            </a:fld>
            <a:endParaRPr lang="en-US" altLang="en-US" sz="900"/>
          </a:p>
        </p:txBody>
      </p:sp>
      <p:pic>
        <p:nvPicPr>
          <p:cNvPr id="20" name="그림 19"/>
          <p:cNvPicPr>
            <a:picLocks noChangeAspect="1"/>
          </p:cNvPicPr>
          <p:nvPr/>
        </p:nvPicPr>
        <p:blipFill rotWithShape="1">
          <a:blip r:embed="rId2"/>
          <a:stretch>
            <a:fillRect/>
          </a:stretch>
        </p:blipFill>
        <p:spPr>
          <a:xfrm>
            <a:off x="1359332" y="360040"/>
            <a:ext cx="6320843" cy="6381328"/>
          </a:xfrm>
          <a:prstGeom prst="rect">
            <a:avLst/>
          </a:prstGeom>
        </p:spPr>
      </p:pic>
      <p:sp>
        <p:nvSpPr>
          <p:cNvPr id="29" name="타원 28"/>
          <p:cNvSpPr/>
          <p:nvPr/>
        </p:nvSpPr>
        <p:spPr>
          <a:xfrm>
            <a:off x="1127448" y="2204864"/>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1</a:t>
            </a:r>
          </a:p>
        </p:txBody>
      </p:sp>
      <p:sp>
        <p:nvSpPr>
          <p:cNvPr id="30" name="타원 29"/>
          <p:cNvSpPr/>
          <p:nvPr/>
        </p:nvSpPr>
        <p:spPr>
          <a:xfrm>
            <a:off x="2171560" y="5733256"/>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4</a:t>
            </a:r>
          </a:p>
        </p:txBody>
      </p:sp>
      <p:sp>
        <p:nvSpPr>
          <p:cNvPr id="31" name="타원 30"/>
          <p:cNvSpPr/>
          <p:nvPr/>
        </p:nvSpPr>
        <p:spPr>
          <a:xfrm>
            <a:off x="2171560" y="4401104"/>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2</a:t>
            </a:r>
          </a:p>
        </p:txBody>
      </p:sp>
      <p:sp>
        <p:nvSpPr>
          <p:cNvPr id="32" name="타원 31"/>
          <p:cNvSpPr/>
          <p:nvPr/>
        </p:nvSpPr>
        <p:spPr>
          <a:xfrm>
            <a:off x="6636058" y="4401106"/>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3</a:t>
            </a:r>
          </a:p>
        </p:txBody>
      </p:sp>
      <p:sp>
        <p:nvSpPr>
          <p:cNvPr id="33" name="타원 32"/>
          <p:cNvSpPr/>
          <p:nvPr/>
        </p:nvSpPr>
        <p:spPr>
          <a:xfrm>
            <a:off x="6672064" y="5589240"/>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5</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그림 30"/>
          <p:cNvPicPr>
            <a:picLocks noChangeAspect="1"/>
          </p:cNvPicPr>
          <p:nvPr/>
        </p:nvPicPr>
        <p:blipFill rotWithShape="1">
          <a:blip r:embed="rId2"/>
          <a:stretch>
            <a:fillRect/>
          </a:stretch>
        </p:blipFill>
        <p:spPr>
          <a:xfrm>
            <a:off x="182368" y="2708919"/>
            <a:ext cx="8139855" cy="2632865"/>
          </a:xfrm>
          <a:prstGeom prst="rect">
            <a:avLst/>
          </a:prstGeom>
        </p:spPr>
      </p:pic>
      <p:sp>
        <p:nvSpPr>
          <p:cNvPr id="4" name="텍스트 개체 틀 3"/>
          <p:cNvSpPr>
            <a:spLocks noGrp="1"/>
          </p:cNvSpPr>
          <p:nvPr>
            <p:ph type="body" sz="quarter" idx="10"/>
          </p:nvPr>
        </p:nvSpPr>
        <p:spPr/>
        <p:txBody>
          <a:bodyPr/>
          <a:lstStyle/>
          <a:p>
            <a:pPr lvl="0">
              <a:defRPr/>
            </a:pPr>
            <a:r>
              <a:rPr lang="en-US" altLang="ko-KR"/>
              <a:t>index.jsp-sideBar-2</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1673718"/>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로그인 후 메인 페이지 하단 및 사이바입니다</a:t>
                      </a:r>
                      <a:r>
                        <a:rPr lang="en-US" altLang="ko-KR" sz="800" b="0">
                          <a:solidFill>
                            <a:schemeClr val="tx1"/>
                          </a:solidFill>
                          <a:latin typeface="+mn-ea"/>
                          <a:ea typeface="+mn-ea"/>
                          <a:sym typeface="맑은 고딕"/>
                        </a:rPr>
                        <a:t>.</a:t>
                      </a:r>
                    </a:p>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로그인 후 사용자의 현재 가지고 있는 포인트 내역과 로그아웃과 마이페이지로 갈수 있게 변경하였습니다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내 포인트 클릭시 충전</a:t>
                      </a:r>
                      <a:r>
                        <a:rPr lang="en-US" altLang="ko-KR" sz="850" b="0">
                          <a:latin typeface="+mn-ea"/>
                          <a:ea typeface="+mn-ea"/>
                          <a:cs typeface="+mn-cs"/>
                        </a:rPr>
                        <a:t>/</a:t>
                      </a:r>
                      <a:r>
                        <a:rPr lang="ko-KR" altLang="en-US" sz="850" b="0">
                          <a:latin typeface="+mn-ea"/>
                          <a:ea typeface="+mn-ea"/>
                          <a:cs typeface="+mn-cs"/>
                        </a:rPr>
                        <a:t>사용 내역페이지로 이동합니다</a:t>
                      </a:r>
                      <a:r>
                        <a:rPr lang="en-US" altLang="ko-KR" sz="850" b="0">
                          <a:latin typeface="+mn-ea"/>
                          <a:ea typeface="+mn-ea"/>
                          <a:cs typeface="+mn-cs"/>
                        </a:rPr>
                        <a:t>.</a:t>
                      </a:r>
                    </a:p>
                    <a:p>
                      <a:pPr algn="just" latinLnBrk="1">
                        <a:lnSpc>
                          <a:spcPct val="120000"/>
                        </a:lnSpc>
                        <a:defRPr/>
                      </a:pPr>
                      <a:r>
                        <a:rPr kumimoji="1" lang="en-US" altLang="ko-KR" sz="850">
                          <a:solidFill>
                            <a:schemeClr val="tx1"/>
                          </a:solidFill>
                          <a:latin typeface="+mn-ea"/>
                        </a:rPr>
                        <a:t>(page38)</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kumimoji="1" lang="ko-KR" altLang="en-US" sz="850">
                          <a:solidFill>
                            <a:schemeClr val="tx1"/>
                          </a:solidFill>
                          <a:latin typeface="+mn-ea"/>
                        </a:rPr>
                        <a:t>로그아웃 및 마이 페이지로 </a:t>
                      </a:r>
                      <a:r>
                        <a:rPr lang="ko-KR" altLang="en-US" sz="850" b="0">
                          <a:latin typeface="+mn-ea"/>
                          <a:ea typeface="+mn-ea"/>
                          <a:cs typeface="+mn-cs"/>
                        </a:rPr>
                        <a:t>이동합니다</a:t>
                      </a:r>
                      <a:r>
                        <a:rPr lang="en-US" altLang="ko-KR" sz="850" b="0">
                          <a:latin typeface="+mn-ea"/>
                          <a:ea typeface="+mn-ea"/>
                          <a:cs typeface="+mn-cs"/>
                        </a:rPr>
                        <a:t>.</a:t>
                      </a:r>
                      <a:r>
                        <a:rPr kumimoji="1" lang="en-US" altLang="ko-KR" sz="850">
                          <a:solidFill>
                            <a:schemeClr val="tx1"/>
                          </a:solidFill>
                          <a:latin typeface="+mn-ea"/>
                        </a:rPr>
                        <a:t>(page62,34)</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26</a:t>
            </a:fld>
            <a:endParaRPr lang="en-US" altLang="en-US" sz="900"/>
          </a:p>
        </p:txBody>
      </p:sp>
      <p:sp>
        <p:nvSpPr>
          <p:cNvPr id="32" name="타원 31"/>
          <p:cNvSpPr/>
          <p:nvPr/>
        </p:nvSpPr>
        <p:spPr>
          <a:xfrm>
            <a:off x="6708065" y="3176968"/>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1</a:t>
            </a:r>
          </a:p>
        </p:txBody>
      </p:sp>
      <p:sp>
        <p:nvSpPr>
          <p:cNvPr id="33" name="타원 32"/>
          <p:cNvSpPr/>
          <p:nvPr/>
        </p:nvSpPr>
        <p:spPr>
          <a:xfrm>
            <a:off x="6708064" y="3789040"/>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그림 26"/>
          <p:cNvPicPr>
            <a:picLocks noChangeAspect="1"/>
          </p:cNvPicPr>
          <p:nvPr/>
        </p:nvPicPr>
        <p:blipFill rotWithShape="1">
          <a:blip r:embed="rId2"/>
          <a:stretch>
            <a:fillRect/>
          </a:stretch>
        </p:blipFill>
        <p:spPr>
          <a:xfrm>
            <a:off x="2793106" y="340712"/>
            <a:ext cx="3950965" cy="6517288"/>
          </a:xfrm>
          <a:prstGeom prst="rect">
            <a:avLst/>
          </a:prstGeom>
        </p:spPr>
      </p:pic>
      <p:sp>
        <p:nvSpPr>
          <p:cNvPr id="4" name="텍스트 개체 틀 3"/>
          <p:cNvSpPr>
            <a:spLocks noGrp="1"/>
          </p:cNvSpPr>
          <p:nvPr>
            <p:ph type="body" sz="quarter" idx="10"/>
          </p:nvPr>
        </p:nvSpPr>
        <p:spPr/>
        <p:txBody>
          <a:bodyPr/>
          <a:lstStyle/>
          <a:p>
            <a:pPr lvl="0">
              <a:defRPr/>
            </a:pPr>
            <a:r>
              <a:rPr lang="en-US" altLang="ko-KR"/>
              <a:t>Google.From</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문의하기 </a:t>
                      </a:r>
                      <a:r>
                        <a:rPr lang="en-US" altLang="ko-KR" sz="800" b="0">
                          <a:solidFill>
                            <a:schemeClr val="tx1"/>
                          </a:solidFill>
                          <a:latin typeface="+mn-ea"/>
                          <a:ea typeface="+mn-ea"/>
                          <a:sym typeface="맑은 고딕"/>
                        </a:rPr>
                        <a:t>Google.From</a:t>
                      </a:r>
                      <a:r>
                        <a:rPr lang="ko-KR" altLang="en-US" sz="800" b="0">
                          <a:solidFill>
                            <a:schemeClr val="tx1"/>
                          </a:solidFill>
                          <a:latin typeface="+mn-ea"/>
                          <a:ea typeface="+mn-ea"/>
                          <a:sym typeface="맑은 고딕"/>
                        </a:rPr>
                        <a:t>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제출버튼을 누르면 관리자 이메일로 전송됩니다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27</a:t>
            </a:fld>
            <a:endParaRPr lang="en-US" altLang="en-US" sz="900"/>
          </a:p>
        </p:txBody>
      </p:sp>
      <p:sp>
        <p:nvSpPr>
          <p:cNvPr id="28" name="타원 27"/>
          <p:cNvSpPr/>
          <p:nvPr/>
        </p:nvSpPr>
        <p:spPr>
          <a:xfrm>
            <a:off x="2567608" y="6605968"/>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그림 33"/>
          <p:cNvPicPr>
            <a:picLocks noChangeAspect="1"/>
          </p:cNvPicPr>
          <p:nvPr/>
        </p:nvPicPr>
        <p:blipFill rotWithShape="1">
          <a:blip r:embed="rId2"/>
          <a:stretch>
            <a:fillRect/>
          </a:stretch>
        </p:blipFill>
        <p:spPr>
          <a:xfrm>
            <a:off x="4223792" y="432327"/>
            <a:ext cx="2196274" cy="6425672"/>
          </a:xfrm>
          <a:prstGeom prst="rect">
            <a:avLst/>
          </a:prstGeom>
        </p:spPr>
      </p:pic>
      <p:sp>
        <p:nvSpPr>
          <p:cNvPr id="4" name="텍스트 개체 틀 3"/>
          <p:cNvSpPr>
            <a:spLocks noGrp="1"/>
          </p:cNvSpPr>
          <p:nvPr>
            <p:ph type="body" sz="quarter" idx="10"/>
          </p:nvPr>
        </p:nvSpPr>
        <p:spPr/>
        <p:txBody>
          <a:bodyPr/>
          <a:lstStyle/>
          <a:p>
            <a:pPr lvl="0">
              <a:defRPr/>
            </a:pPr>
            <a:r>
              <a:rPr lang="en-US" altLang="ko-KR"/>
              <a:t>searchViewPage.jsp</a:t>
            </a:r>
          </a:p>
        </p:txBody>
      </p:sp>
      <p:sp>
        <p:nvSpPr>
          <p:cNvPr id="5" name="텍스트 개체 틀 4"/>
          <p:cNvSpPr>
            <a:spLocks noGrp="1"/>
          </p:cNvSpPr>
          <p:nvPr>
            <p:ph type="body" sz="quarter" idx="11"/>
          </p:nvPr>
        </p:nvSpPr>
        <p:spPr/>
        <p:txBody>
          <a:bodyPr/>
          <a:lstStyle/>
          <a:p>
            <a:pPr lvl="0">
              <a:defRPr/>
            </a:pPr>
            <a:r>
              <a:rPr lang="en-US" altLang="ko-KR"/>
              <a:t>EventMoa</a:t>
            </a:r>
          </a:p>
        </p:txBody>
      </p:sp>
      <p:graphicFrame>
        <p:nvGraphicFramePr>
          <p:cNvPr id="7" name="표 6"/>
          <p:cNvGraphicFramePr>
            <a:graphicFrameLocks noGrp="1"/>
          </p:cNvGraphicFramePr>
          <p:nvPr/>
        </p:nvGraphicFramePr>
        <p:xfrm>
          <a:off x="8688288" y="476672"/>
          <a:ext cx="3376961"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이벤트 검색 화면입니다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이벤트상세 페이지로 이동합니다</a:t>
                      </a:r>
                      <a:r>
                        <a:rPr lang="en-US" altLang="ko-KR" sz="850" b="0">
                          <a:latin typeface="+mn-ea"/>
                          <a:ea typeface="+mn-ea"/>
                          <a:cs typeface="+mn-cs"/>
                        </a:rPr>
                        <a:t>.(page32)</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solidFill>
                            <a:schemeClr val="tx1"/>
                          </a:solidFill>
                          <a:latin typeface="+mn-ea"/>
                          <a:ea typeface="+mn-ea"/>
                          <a:cs typeface="+mn-cs"/>
                        </a:rPr>
                        <a:t>2</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원하는 순으로 변경할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solidFill>
                            <a:schemeClr val="tx1"/>
                          </a:solidFill>
                          <a:latin typeface="+mn-ea"/>
                          <a:ea typeface="+mn-ea"/>
                          <a:cs typeface="+mn-cs"/>
                        </a:rPr>
                        <a:t>3.</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검색한 이벤트 내용을 좀 더 새밀하게 나오게했습니다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28</a:t>
            </a:fld>
            <a:endParaRPr lang="en-US" altLang="en-US" sz="900"/>
          </a:p>
        </p:txBody>
      </p:sp>
      <p:sp>
        <p:nvSpPr>
          <p:cNvPr id="29" name="타원 28"/>
          <p:cNvSpPr/>
          <p:nvPr/>
        </p:nvSpPr>
        <p:spPr>
          <a:xfrm>
            <a:off x="4043769" y="872713"/>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1</a:t>
            </a:r>
          </a:p>
        </p:txBody>
      </p:sp>
      <p:sp>
        <p:nvSpPr>
          <p:cNvPr id="30" name="타원 29"/>
          <p:cNvSpPr/>
          <p:nvPr/>
        </p:nvSpPr>
        <p:spPr>
          <a:xfrm>
            <a:off x="4295800" y="1376769"/>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2</a:t>
            </a:r>
          </a:p>
        </p:txBody>
      </p:sp>
      <p:sp>
        <p:nvSpPr>
          <p:cNvPr id="32" name="타원 31"/>
          <p:cNvSpPr/>
          <p:nvPr/>
        </p:nvSpPr>
        <p:spPr>
          <a:xfrm>
            <a:off x="3971761" y="4473114"/>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3</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개체 틀 9"/>
          <p:cNvSpPr>
            <a:spLocks noGrp="1"/>
          </p:cNvSpPr>
          <p:nvPr>
            <p:ph type="title" hasCustomPrompt="1"/>
          </p:nvPr>
        </p:nvSpPr>
        <p:spPr/>
        <p:txBody>
          <a:bodyPr/>
          <a:lstStyle/>
          <a:p>
            <a:pPr>
              <a:defRPr/>
            </a:pPr>
            <a:r>
              <a:rPr lang="ko-KR" altLang="en-US"/>
              <a:t>이벤트 페이지</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Logic process  </a:t>
            </a:r>
            <a:endParaRPr lang="ko-KR" altLang="en-US"/>
          </a:p>
        </p:txBody>
      </p:sp>
      <p:cxnSp>
        <p:nvCxnSpPr>
          <p:cNvPr id="18" name="직선 화살표 연결선 17"/>
          <p:cNvCxnSpPr>
            <a:stCxn id="86" idx="2"/>
            <a:endCxn id="82" idx="0"/>
          </p:cNvCxnSpPr>
          <p:nvPr/>
        </p:nvCxnSpPr>
        <p:spPr>
          <a:xfrm>
            <a:off x="5844528" y="1448901"/>
            <a:ext cx="0" cy="254951"/>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sp>
        <p:nvSpPr>
          <p:cNvPr id="82" name="순서도: 판단 81"/>
          <p:cNvSpPr/>
          <p:nvPr/>
        </p:nvSpPr>
        <p:spPr>
          <a:xfrm>
            <a:off x="5219108" y="1703852"/>
            <a:ext cx="1250840" cy="370158"/>
          </a:xfrm>
          <a:prstGeom prst="flowChartDecision">
            <a:avLst/>
          </a:prstGeom>
          <a:solidFill>
            <a:schemeClr val="bg1">
              <a:lumMod val="8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750">
                <a:solidFill>
                  <a:schemeClr val="tx1"/>
                </a:solidFill>
                <a:latin typeface="+mn-ea"/>
              </a:rPr>
              <a:t>메뉴 선택</a:t>
            </a:r>
          </a:p>
        </p:txBody>
      </p:sp>
      <p:sp>
        <p:nvSpPr>
          <p:cNvPr id="86" name="순서도: 처리 85"/>
          <p:cNvSpPr/>
          <p:nvPr/>
        </p:nvSpPr>
        <p:spPr>
          <a:xfrm>
            <a:off x="5219108" y="1178090"/>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메인</a:t>
            </a:r>
            <a:endParaRPr lang="en-US" altLang="ko-KR" sz="800">
              <a:solidFill>
                <a:schemeClr val="tx1"/>
              </a:solidFill>
              <a:latin typeface="+mn-ea"/>
            </a:endParaRPr>
          </a:p>
        </p:txBody>
      </p:sp>
      <p:sp>
        <p:nvSpPr>
          <p:cNvPr id="88" name="순서도: 처리 87"/>
          <p:cNvSpPr/>
          <p:nvPr/>
        </p:nvSpPr>
        <p:spPr>
          <a:xfrm>
            <a:off x="324294" y="2309875"/>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검색</a:t>
            </a:r>
            <a:endParaRPr lang="en-US" altLang="ko-KR" sz="800">
              <a:solidFill>
                <a:schemeClr val="tx1"/>
              </a:solidFill>
              <a:latin typeface="+mn-ea"/>
            </a:endParaRPr>
          </a:p>
        </p:txBody>
      </p:sp>
      <p:cxnSp>
        <p:nvCxnSpPr>
          <p:cNvPr id="91" name="연결선: 꺾임 90"/>
          <p:cNvCxnSpPr>
            <a:stCxn id="82" idx="2"/>
            <a:endCxn id="88" idx="0"/>
          </p:cNvCxnSpPr>
          <p:nvPr/>
        </p:nvCxnSpPr>
        <p:spPr>
          <a:xfrm rot="5400000">
            <a:off x="3279196" y="-255457"/>
            <a:ext cx="235850" cy="489481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연결선: 꺾임 92"/>
          <p:cNvCxnSpPr>
            <a:stCxn id="82" idx="2"/>
          </p:cNvCxnSpPr>
          <p:nvPr/>
        </p:nvCxnSpPr>
        <p:spPr>
          <a:xfrm rot="16200000" flipH="1">
            <a:off x="6350286" y="1568252"/>
            <a:ext cx="239324" cy="125084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직선 화살표 연결선 147"/>
          <p:cNvCxnSpPr>
            <a:stCxn id="88" idx="2"/>
            <a:endCxn id="183" idx="0"/>
          </p:cNvCxnSpPr>
          <p:nvPr/>
        </p:nvCxnSpPr>
        <p:spPr>
          <a:xfrm rot="5400000">
            <a:off x="805281" y="2709147"/>
            <a:ext cx="272894" cy="15971"/>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3" name="연결선: 꺾임 22"/>
          <p:cNvCxnSpPr>
            <a:stCxn id="82" idx="2"/>
            <a:endCxn id="29" idx="0"/>
          </p:cNvCxnSpPr>
          <p:nvPr/>
        </p:nvCxnSpPr>
        <p:spPr>
          <a:xfrm rot="5400000">
            <a:off x="4088876" y="562041"/>
            <a:ext cx="243683" cy="326762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순서도: 처리 28"/>
          <p:cNvSpPr/>
          <p:nvPr/>
        </p:nvSpPr>
        <p:spPr>
          <a:xfrm>
            <a:off x="1951488" y="2317693"/>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이벤트모할래</a:t>
            </a:r>
            <a:r>
              <a:rPr lang="en-US" altLang="ko-KR" sz="800">
                <a:solidFill>
                  <a:schemeClr val="tx1"/>
                </a:solidFill>
                <a:latin typeface="+mn-ea"/>
              </a:rPr>
              <a:t>?</a:t>
            </a:r>
          </a:p>
        </p:txBody>
      </p:sp>
      <p:sp>
        <p:nvSpPr>
          <p:cNvPr id="35" name="순서도: 처리 34"/>
          <p:cNvSpPr/>
          <p:nvPr/>
        </p:nvSpPr>
        <p:spPr>
          <a:xfrm>
            <a:off x="5650439" y="2965765"/>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로그인</a:t>
            </a:r>
          </a:p>
        </p:txBody>
      </p:sp>
      <p:sp>
        <p:nvSpPr>
          <p:cNvPr id="52" name="순서도: 처리 51"/>
          <p:cNvSpPr/>
          <p:nvPr/>
        </p:nvSpPr>
        <p:spPr>
          <a:xfrm>
            <a:off x="9452092" y="2313333"/>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커뮤니티</a:t>
            </a:r>
            <a:endParaRPr lang="en-US" altLang="ko-KR" sz="800">
              <a:solidFill>
                <a:schemeClr val="tx1"/>
              </a:solidFill>
              <a:latin typeface="+mn-ea"/>
            </a:endParaRPr>
          </a:p>
        </p:txBody>
      </p:sp>
      <p:cxnSp>
        <p:nvCxnSpPr>
          <p:cNvPr id="53" name="연결선: 꺾임 52"/>
          <p:cNvCxnSpPr>
            <a:stCxn id="82" idx="2"/>
            <a:endCxn id="52" idx="0"/>
          </p:cNvCxnSpPr>
          <p:nvPr/>
        </p:nvCxnSpPr>
        <p:spPr>
          <a:xfrm rot="16200000" flipH="1">
            <a:off x="7841359" y="77179"/>
            <a:ext cx="239323" cy="423298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순서도: 처리 56"/>
          <p:cNvSpPr/>
          <p:nvPr/>
        </p:nvSpPr>
        <p:spPr>
          <a:xfrm>
            <a:off x="10146554" y="3429000"/>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자유게시판</a:t>
            </a:r>
          </a:p>
        </p:txBody>
      </p:sp>
      <p:sp>
        <p:nvSpPr>
          <p:cNvPr id="58" name="순서도: 처리 57"/>
          <p:cNvSpPr/>
          <p:nvPr/>
        </p:nvSpPr>
        <p:spPr>
          <a:xfrm>
            <a:off x="8777005" y="3428291"/>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인증후기</a:t>
            </a:r>
          </a:p>
        </p:txBody>
      </p:sp>
      <p:cxnSp>
        <p:nvCxnSpPr>
          <p:cNvPr id="154" name="직선 화살표 연결선 17"/>
          <p:cNvCxnSpPr/>
          <p:nvPr/>
        </p:nvCxnSpPr>
        <p:spPr>
          <a:xfrm rot="5400000">
            <a:off x="5642426" y="3404846"/>
            <a:ext cx="348369" cy="11826"/>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67" name="연결선: 꺾임 63"/>
          <p:cNvCxnSpPr>
            <a:stCxn id="52" idx="2"/>
            <a:endCxn id="57" idx="0"/>
          </p:cNvCxnSpPr>
          <p:nvPr/>
        </p:nvCxnSpPr>
        <p:spPr>
          <a:xfrm rot="5400000" flipV="1">
            <a:off x="10002315" y="2659341"/>
            <a:ext cx="844856" cy="69446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연결선: 꺾임 63"/>
          <p:cNvCxnSpPr>
            <a:stCxn id="52" idx="2"/>
            <a:endCxn id="58" idx="0"/>
          </p:cNvCxnSpPr>
          <p:nvPr/>
        </p:nvCxnSpPr>
        <p:spPr>
          <a:xfrm rot="5400000">
            <a:off x="9317894" y="2668674"/>
            <a:ext cx="844147" cy="675087"/>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9" name="순서도: 처리 24"/>
          <p:cNvSpPr/>
          <p:nvPr/>
        </p:nvSpPr>
        <p:spPr>
          <a:xfrm>
            <a:off x="6468404" y="2327513"/>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사용자</a:t>
            </a:r>
          </a:p>
        </p:txBody>
      </p:sp>
      <p:sp>
        <p:nvSpPr>
          <p:cNvPr id="170" name="순서도: 처리 35"/>
          <p:cNvSpPr/>
          <p:nvPr/>
        </p:nvSpPr>
        <p:spPr>
          <a:xfrm>
            <a:off x="7295656" y="2965765"/>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회원가입</a:t>
            </a:r>
          </a:p>
        </p:txBody>
      </p:sp>
      <p:cxnSp>
        <p:nvCxnSpPr>
          <p:cNvPr id="171" name="연결선: 꺾임 42"/>
          <p:cNvCxnSpPr>
            <a:stCxn id="169" idx="2"/>
          </p:cNvCxnSpPr>
          <p:nvPr/>
        </p:nvCxnSpPr>
        <p:spPr>
          <a:xfrm rot="5400000">
            <a:off x="6487892" y="2359832"/>
            <a:ext cx="367440" cy="844423"/>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연결선: 꺾임 47"/>
          <p:cNvCxnSpPr>
            <a:stCxn id="169" idx="2"/>
            <a:endCxn id="170" idx="0"/>
          </p:cNvCxnSpPr>
          <p:nvPr/>
        </p:nvCxnSpPr>
        <p:spPr>
          <a:xfrm rot="5400000" flipV="1">
            <a:off x="7323730" y="2368418"/>
            <a:ext cx="367440" cy="82725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3" name="순서도: 처리 35"/>
          <p:cNvSpPr/>
          <p:nvPr/>
        </p:nvSpPr>
        <p:spPr>
          <a:xfrm>
            <a:off x="6154656" y="3565087"/>
            <a:ext cx="1029552"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아이디 </a:t>
            </a:r>
            <a:r>
              <a:rPr lang="en-US" altLang="ko-KR" sz="800">
                <a:solidFill>
                  <a:schemeClr val="tx1"/>
                </a:solidFill>
                <a:latin typeface="+mn-ea"/>
              </a:rPr>
              <a:t>/ </a:t>
            </a:r>
            <a:r>
              <a:rPr lang="ko-KR" altLang="en-US" sz="800">
                <a:solidFill>
                  <a:schemeClr val="tx1"/>
                </a:solidFill>
                <a:latin typeface="+mn-ea"/>
              </a:rPr>
              <a:t>비밀번호 찾기</a:t>
            </a:r>
            <a:endParaRPr lang="en-US" altLang="ko-KR" sz="800">
              <a:solidFill>
                <a:schemeClr val="tx1"/>
              </a:solidFill>
              <a:latin typeface="+mn-ea"/>
            </a:endParaRPr>
          </a:p>
        </p:txBody>
      </p:sp>
      <p:cxnSp>
        <p:nvCxnSpPr>
          <p:cNvPr id="174" name="직선 화살표 연결선 17"/>
          <p:cNvCxnSpPr>
            <a:endCxn id="173" idx="0"/>
          </p:cNvCxnSpPr>
          <p:nvPr/>
        </p:nvCxnSpPr>
        <p:spPr>
          <a:xfrm rot="16200000" flipH="1">
            <a:off x="6495535" y="3391189"/>
            <a:ext cx="328511" cy="19284"/>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sp>
        <p:nvSpPr>
          <p:cNvPr id="175" name="순서도: 처리 34"/>
          <p:cNvSpPr/>
          <p:nvPr/>
        </p:nvSpPr>
        <p:spPr>
          <a:xfrm>
            <a:off x="4858512" y="3596616"/>
            <a:ext cx="1135386"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마이페이지</a:t>
            </a:r>
            <a:endParaRPr lang="en-US" altLang="ko-KR" sz="800">
              <a:solidFill>
                <a:schemeClr val="tx1"/>
              </a:solidFill>
              <a:latin typeface="+mn-ea"/>
            </a:endParaRPr>
          </a:p>
        </p:txBody>
      </p:sp>
      <p:sp>
        <p:nvSpPr>
          <p:cNvPr id="176" name="순서도: 처리 34"/>
          <p:cNvSpPr/>
          <p:nvPr/>
        </p:nvSpPr>
        <p:spPr>
          <a:xfrm>
            <a:off x="3391647" y="4405925"/>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포인트 결제</a:t>
            </a:r>
          </a:p>
        </p:txBody>
      </p:sp>
      <p:sp>
        <p:nvSpPr>
          <p:cNvPr id="177" name="순서도: 처리 34"/>
          <p:cNvSpPr/>
          <p:nvPr/>
        </p:nvSpPr>
        <p:spPr>
          <a:xfrm>
            <a:off x="4786504" y="4405925"/>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나의 활동</a:t>
            </a:r>
          </a:p>
        </p:txBody>
      </p:sp>
      <p:sp>
        <p:nvSpPr>
          <p:cNvPr id="181" name="순서도: 처리 34"/>
          <p:cNvSpPr/>
          <p:nvPr/>
        </p:nvSpPr>
        <p:spPr>
          <a:xfrm>
            <a:off x="6154656" y="4405925"/>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회원정보</a:t>
            </a:r>
          </a:p>
        </p:txBody>
      </p:sp>
      <p:sp>
        <p:nvSpPr>
          <p:cNvPr id="183" name="순서도: 처리 28"/>
          <p:cNvSpPr/>
          <p:nvPr/>
        </p:nvSpPr>
        <p:spPr>
          <a:xfrm>
            <a:off x="308322" y="2853580"/>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지역 검색</a:t>
            </a:r>
          </a:p>
        </p:txBody>
      </p:sp>
      <p:sp>
        <p:nvSpPr>
          <p:cNvPr id="184" name="순서도: 처리 28"/>
          <p:cNvSpPr/>
          <p:nvPr/>
        </p:nvSpPr>
        <p:spPr>
          <a:xfrm>
            <a:off x="1834176" y="2965765"/>
            <a:ext cx="739312"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이벤트등록</a:t>
            </a:r>
          </a:p>
        </p:txBody>
      </p:sp>
      <p:sp>
        <p:nvSpPr>
          <p:cNvPr id="188" name="순서도: 처리 28"/>
          <p:cNvSpPr/>
          <p:nvPr/>
        </p:nvSpPr>
        <p:spPr>
          <a:xfrm>
            <a:off x="297161" y="3342410"/>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이벤트 목록</a:t>
            </a:r>
          </a:p>
        </p:txBody>
      </p:sp>
      <p:cxnSp>
        <p:nvCxnSpPr>
          <p:cNvPr id="197" name="직선 화살표 연결선 147"/>
          <p:cNvCxnSpPr>
            <a:stCxn id="183" idx="2"/>
            <a:endCxn id="188" idx="0"/>
          </p:cNvCxnSpPr>
          <p:nvPr/>
        </p:nvCxnSpPr>
        <p:spPr>
          <a:xfrm rot="5400000">
            <a:off x="819152" y="3227820"/>
            <a:ext cx="218019" cy="1116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9" name="연결선: 꺾임 63"/>
          <p:cNvCxnSpPr>
            <a:stCxn id="188" idx="3"/>
            <a:endCxn id="184" idx="1"/>
          </p:cNvCxnSpPr>
          <p:nvPr/>
        </p:nvCxnSpPr>
        <p:spPr>
          <a:xfrm flipV="1">
            <a:off x="1548001" y="3101170"/>
            <a:ext cx="286175" cy="37664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직선 화살표 연결선 97"/>
          <p:cNvCxnSpPr>
            <a:stCxn id="170" idx="1"/>
            <a:endCxn id="35" idx="3"/>
          </p:cNvCxnSpPr>
          <p:nvPr/>
        </p:nvCxnSpPr>
        <p:spPr>
          <a:xfrm rot="10800000">
            <a:off x="6901282" y="3101170"/>
            <a:ext cx="394374"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sp>
        <p:nvSpPr>
          <p:cNvPr id="202" name="순서도: 처리 57"/>
          <p:cNvSpPr/>
          <p:nvPr/>
        </p:nvSpPr>
        <p:spPr>
          <a:xfrm>
            <a:off x="10880480" y="4693957"/>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삭제하기</a:t>
            </a:r>
          </a:p>
        </p:txBody>
      </p:sp>
      <p:sp>
        <p:nvSpPr>
          <p:cNvPr id="207" name="순서도: 처리 57"/>
          <p:cNvSpPr/>
          <p:nvPr/>
        </p:nvSpPr>
        <p:spPr>
          <a:xfrm>
            <a:off x="8216184" y="4676736"/>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수정하기</a:t>
            </a:r>
          </a:p>
        </p:txBody>
      </p:sp>
      <p:sp>
        <p:nvSpPr>
          <p:cNvPr id="208" name="순서도: 처리 57"/>
          <p:cNvSpPr/>
          <p:nvPr/>
        </p:nvSpPr>
        <p:spPr>
          <a:xfrm>
            <a:off x="9539032" y="4693957"/>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글작성</a:t>
            </a:r>
          </a:p>
        </p:txBody>
      </p:sp>
      <p:sp>
        <p:nvSpPr>
          <p:cNvPr id="212" name="순서도: 처리 57"/>
          <p:cNvSpPr/>
          <p:nvPr/>
        </p:nvSpPr>
        <p:spPr>
          <a:xfrm>
            <a:off x="8144176" y="5702069"/>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댓글작성</a:t>
            </a:r>
          </a:p>
        </p:txBody>
      </p:sp>
      <p:sp>
        <p:nvSpPr>
          <p:cNvPr id="213" name="순서도: 처리 57"/>
          <p:cNvSpPr/>
          <p:nvPr/>
        </p:nvSpPr>
        <p:spPr>
          <a:xfrm>
            <a:off x="9539032" y="5702069"/>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댓글삭제</a:t>
            </a:r>
          </a:p>
        </p:txBody>
      </p:sp>
      <p:sp>
        <p:nvSpPr>
          <p:cNvPr id="216" name="순서도: 처리 57"/>
          <p:cNvSpPr/>
          <p:nvPr/>
        </p:nvSpPr>
        <p:spPr>
          <a:xfrm>
            <a:off x="10835176" y="5702069"/>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댓글수정</a:t>
            </a:r>
          </a:p>
        </p:txBody>
      </p:sp>
      <p:cxnSp>
        <p:nvCxnSpPr>
          <p:cNvPr id="217" name="연결선: 꺾임 42"/>
          <p:cNvCxnSpPr>
            <a:stCxn id="29" idx="2"/>
            <a:endCxn id="184" idx="0"/>
          </p:cNvCxnSpPr>
          <p:nvPr/>
        </p:nvCxnSpPr>
        <p:spPr>
          <a:xfrm rot="5400000">
            <a:off x="2201739" y="2590596"/>
            <a:ext cx="377261" cy="373076"/>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직선 화살표 연결선 67"/>
          <p:cNvCxnSpPr>
            <a:stCxn id="208" idx="2"/>
            <a:endCxn id="213" idx="0"/>
          </p:cNvCxnSpPr>
          <p:nvPr/>
        </p:nvCxnSpPr>
        <p:spPr>
          <a:xfrm rot="16200000" flipH="1">
            <a:off x="9795802" y="5333418"/>
            <a:ext cx="737301"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27" name="연결선: 꺾임 63"/>
          <p:cNvCxnSpPr>
            <a:stCxn id="57" idx="2"/>
            <a:endCxn id="208" idx="0"/>
          </p:cNvCxnSpPr>
          <p:nvPr/>
        </p:nvCxnSpPr>
        <p:spPr>
          <a:xfrm rot="5400000">
            <a:off x="9971139" y="3893123"/>
            <a:ext cx="994146" cy="607521"/>
          </a:xfrm>
          <a:prstGeom prst="bentConnector3">
            <a:avLst>
              <a:gd name="adj1" fmla="val 3566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연결선: 꺾임 63"/>
          <p:cNvCxnSpPr>
            <a:stCxn id="58" idx="2"/>
            <a:endCxn id="208" idx="0"/>
          </p:cNvCxnSpPr>
          <p:nvPr/>
        </p:nvCxnSpPr>
        <p:spPr>
          <a:xfrm rot="5400000" flipV="1">
            <a:off x="9286010" y="3815516"/>
            <a:ext cx="994855" cy="762027"/>
          </a:xfrm>
          <a:prstGeom prst="bentConnector3">
            <a:avLst>
              <a:gd name="adj1" fmla="val 3566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연결선: 꺾임 63"/>
          <p:cNvCxnSpPr>
            <a:endCxn id="207" idx="0"/>
          </p:cNvCxnSpPr>
          <p:nvPr/>
        </p:nvCxnSpPr>
        <p:spPr>
          <a:xfrm rot="10800000" flipV="1">
            <a:off x="8841604" y="4388704"/>
            <a:ext cx="1345500" cy="28803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연결선: 꺾임 63"/>
          <p:cNvCxnSpPr>
            <a:endCxn id="202" idx="0"/>
          </p:cNvCxnSpPr>
          <p:nvPr/>
        </p:nvCxnSpPr>
        <p:spPr>
          <a:xfrm>
            <a:off x="10187104" y="4388704"/>
            <a:ext cx="1318796" cy="305253"/>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연결선: 꺾임 63"/>
          <p:cNvCxnSpPr>
            <a:endCxn id="212" idx="0"/>
          </p:cNvCxnSpPr>
          <p:nvPr/>
        </p:nvCxnSpPr>
        <p:spPr>
          <a:xfrm rot="10800000" flipV="1">
            <a:off x="8769596" y="5324808"/>
            <a:ext cx="1417508" cy="37726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연결선: 꺾임 63"/>
          <p:cNvCxnSpPr>
            <a:endCxn id="216" idx="0"/>
          </p:cNvCxnSpPr>
          <p:nvPr/>
        </p:nvCxnSpPr>
        <p:spPr>
          <a:xfrm>
            <a:off x="10187104" y="5324808"/>
            <a:ext cx="1273492" cy="37726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직선 화살표 연결선 67"/>
          <p:cNvCxnSpPr>
            <a:stCxn id="175" idx="2"/>
            <a:endCxn id="177" idx="0"/>
          </p:cNvCxnSpPr>
          <p:nvPr/>
        </p:nvCxnSpPr>
        <p:spPr>
          <a:xfrm rot="5400000">
            <a:off x="5149815" y="4129535"/>
            <a:ext cx="538498" cy="14281"/>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34" name="연결선: 꺾임 63"/>
          <p:cNvCxnSpPr>
            <a:endCxn id="176" idx="0"/>
          </p:cNvCxnSpPr>
          <p:nvPr/>
        </p:nvCxnSpPr>
        <p:spPr>
          <a:xfrm rot="10800000" flipV="1">
            <a:off x="4017068" y="4028664"/>
            <a:ext cx="1417508" cy="37726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연결선: 꺾임 63"/>
          <p:cNvCxnSpPr>
            <a:endCxn id="181" idx="0"/>
          </p:cNvCxnSpPr>
          <p:nvPr/>
        </p:nvCxnSpPr>
        <p:spPr>
          <a:xfrm>
            <a:off x="5411924" y="4028664"/>
            <a:ext cx="1368152" cy="37726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6" name="순서도: 처리 28"/>
          <p:cNvSpPr/>
          <p:nvPr/>
        </p:nvSpPr>
        <p:spPr>
          <a:xfrm>
            <a:off x="3895704" y="2372480"/>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포인트 </a:t>
            </a:r>
          </a:p>
        </p:txBody>
      </p:sp>
      <p:sp>
        <p:nvSpPr>
          <p:cNvPr id="237" name="순서도: 처리 28"/>
          <p:cNvSpPr/>
          <p:nvPr/>
        </p:nvSpPr>
        <p:spPr>
          <a:xfrm>
            <a:off x="2679040" y="2965765"/>
            <a:ext cx="739312"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진행이벤트</a:t>
            </a:r>
          </a:p>
        </p:txBody>
      </p:sp>
      <p:cxnSp>
        <p:nvCxnSpPr>
          <p:cNvPr id="238" name="연결선: 꺾임 42"/>
          <p:cNvCxnSpPr>
            <a:stCxn id="29" idx="2"/>
            <a:endCxn id="237" idx="0"/>
          </p:cNvCxnSpPr>
          <p:nvPr/>
        </p:nvCxnSpPr>
        <p:spPr>
          <a:xfrm rot="5400000" flipV="1">
            <a:off x="2624171" y="2541240"/>
            <a:ext cx="377261" cy="47178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연결선: 꺾임 52"/>
          <p:cNvCxnSpPr>
            <a:stCxn id="82" idx="2"/>
            <a:endCxn id="236" idx="0"/>
          </p:cNvCxnSpPr>
          <p:nvPr/>
        </p:nvCxnSpPr>
        <p:spPr>
          <a:xfrm rot="5400000">
            <a:off x="5033591" y="1561543"/>
            <a:ext cx="298470" cy="1323404"/>
          </a:xfrm>
          <a:prstGeom prst="bentConnector3">
            <a:avLst>
              <a:gd name="adj1" fmla="val 3771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0" name="순서도: 처리 28"/>
          <p:cNvSpPr/>
          <p:nvPr/>
        </p:nvSpPr>
        <p:spPr>
          <a:xfrm>
            <a:off x="3863752" y="2798149"/>
            <a:ext cx="1250840"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포인트 충전</a:t>
            </a:r>
          </a:p>
        </p:txBody>
      </p:sp>
      <p:cxnSp>
        <p:nvCxnSpPr>
          <p:cNvPr id="241" name="직선 화살표 연결선 147"/>
          <p:cNvCxnSpPr>
            <a:stCxn id="236" idx="2"/>
            <a:endCxn id="240" idx="0"/>
          </p:cNvCxnSpPr>
          <p:nvPr/>
        </p:nvCxnSpPr>
        <p:spPr>
          <a:xfrm rot="5400000">
            <a:off x="4427719" y="2704744"/>
            <a:ext cx="154858" cy="31952"/>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sp>
        <p:nvSpPr>
          <p:cNvPr id="254" name="순서도: 처리 28"/>
          <p:cNvSpPr/>
          <p:nvPr/>
        </p:nvSpPr>
        <p:spPr>
          <a:xfrm>
            <a:off x="3359696" y="4869160"/>
            <a:ext cx="504056"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충전소</a:t>
            </a:r>
          </a:p>
        </p:txBody>
      </p:sp>
      <p:sp>
        <p:nvSpPr>
          <p:cNvPr id="260" name="순서도: 처리 28"/>
          <p:cNvSpPr/>
          <p:nvPr/>
        </p:nvSpPr>
        <p:spPr>
          <a:xfrm>
            <a:off x="4007768" y="4886381"/>
            <a:ext cx="648072"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충전</a:t>
            </a:r>
            <a:r>
              <a:rPr lang="en-US" altLang="ko-KR" sz="800">
                <a:solidFill>
                  <a:schemeClr val="tx1"/>
                </a:solidFill>
                <a:latin typeface="+mn-ea"/>
              </a:rPr>
              <a:t>/</a:t>
            </a:r>
            <a:r>
              <a:rPr lang="ko-KR" altLang="en-US" sz="800">
                <a:solidFill>
                  <a:schemeClr val="tx1"/>
                </a:solidFill>
                <a:latin typeface="+mn-ea"/>
              </a:rPr>
              <a:t>사용</a:t>
            </a:r>
          </a:p>
          <a:p>
            <a:pPr algn="ctr">
              <a:lnSpc>
                <a:spcPct val="90000"/>
              </a:lnSpc>
              <a:defRPr/>
            </a:pPr>
            <a:r>
              <a:rPr lang="ko-KR" altLang="en-US" sz="800">
                <a:solidFill>
                  <a:schemeClr val="tx1"/>
                </a:solidFill>
                <a:latin typeface="+mn-ea"/>
              </a:rPr>
              <a:t>내역</a:t>
            </a:r>
          </a:p>
        </p:txBody>
      </p:sp>
      <p:sp>
        <p:nvSpPr>
          <p:cNvPr id="261" name="순서도: 처리 28"/>
          <p:cNvSpPr/>
          <p:nvPr/>
        </p:nvSpPr>
        <p:spPr>
          <a:xfrm>
            <a:off x="4799856" y="4869160"/>
            <a:ext cx="504056"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쓴 글</a:t>
            </a:r>
          </a:p>
        </p:txBody>
      </p:sp>
      <p:sp>
        <p:nvSpPr>
          <p:cNvPr id="262" name="순서도: 처리 28"/>
          <p:cNvSpPr/>
          <p:nvPr/>
        </p:nvSpPr>
        <p:spPr>
          <a:xfrm>
            <a:off x="5447928" y="4886381"/>
            <a:ext cx="576064"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쓴 댓글</a:t>
            </a:r>
          </a:p>
        </p:txBody>
      </p:sp>
      <p:sp>
        <p:nvSpPr>
          <p:cNvPr id="263" name="순서도: 처리 28"/>
          <p:cNvSpPr/>
          <p:nvPr/>
        </p:nvSpPr>
        <p:spPr>
          <a:xfrm>
            <a:off x="6096000" y="4903601"/>
            <a:ext cx="648072"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정보수정</a:t>
            </a:r>
          </a:p>
        </p:txBody>
      </p:sp>
      <p:sp>
        <p:nvSpPr>
          <p:cNvPr id="264" name="순서도: 처리 28"/>
          <p:cNvSpPr/>
          <p:nvPr/>
        </p:nvSpPr>
        <p:spPr>
          <a:xfrm>
            <a:off x="6816080" y="4903601"/>
            <a:ext cx="648072"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회원 탈퇴</a:t>
            </a:r>
          </a:p>
        </p:txBody>
      </p:sp>
      <p:sp>
        <p:nvSpPr>
          <p:cNvPr id="267" name="순서도: 처리 57"/>
          <p:cNvSpPr/>
          <p:nvPr/>
        </p:nvSpPr>
        <p:spPr>
          <a:xfrm>
            <a:off x="1991544" y="4454333"/>
            <a:ext cx="864096"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삭제하기</a:t>
            </a:r>
          </a:p>
        </p:txBody>
      </p:sp>
      <p:sp>
        <p:nvSpPr>
          <p:cNvPr id="268" name="순서도: 처리 57"/>
          <p:cNvSpPr/>
          <p:nvPr/>
        </p:nvSpPr>
        <p:spPr>
          <a:xfrm>
            <a:off x="0" y="4454333"/>
            <a:ext cx="864096"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수정하기</a:t>
            </a:r>
          </a:p>
        </p:txBody>
      </p:sp>
      <p:sp>
        <p:nvSpPr>
          <p:cNvPr id="269" name="순서도: 처리 57"/>
          <p:cNvSpPr/>
          <p:nvPr/>
        </p:nvSpPr>
        <p:spPr>
          <a:xfrm>
            <a:off x="1010136" y="4471554"/>
            <a:ext cx="864096"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글작성</a:t>
            </a:r>
          </a:p>
        </p:txBody>
      </p:sp>
      <p:sp>
        <p:nvSpPr>
          <p:cNvPr id="270" name="순서도: 처리 57"/>
          <p:cNvSpPr/>
          <p:nvPr/>
        </p:nvSpPr>
        <p:spPr>
          <a:xfrm>
            <a:off x="0" y="5462445"/>
            <a:ext cx="864096"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댓글작성</a:t>
            </a:r>
          </a:p>
        </p:txBody>
      </p:sp>
      <p:sp>
        <p:nvSpPr>
          <p:cNvPr id="271" name="순서도: 처리 57"/>
          <p:cNvSpPr/>
          <p:nvPr/>
        </p:nvSpPr>
        <p:spPr>
          <a:xfrm>
            <a:off x="1010136" y="5479666"/>
            <a:ext cx="864096"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댓글삭제</a:t>
            </a:r>
          </a:p>
        </p:txBody>
      </p:sp>
      <p:sp>
        <p:nvSpPr>
          <p:cNvPr id="272" name="순서도: 처리 57"/>
          <p:cNvSpPr/>
          <p:nvPr/>
        </p:nvSpPr>
        <p:spPr>
          <a:xfrm>
            <a:off x="1991544" y="5462445"/>
            <a:ext cx="864096" cy="270811"/>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ko-KR" altLang="en-US" sz="800">
                <a:solidFill>
                  <a:schemeClr val="tx1"/>
                </a:solidFill>
                <a:latin typeface="+mn-ea"/>
              </a:rPr>
              <a:t>댓글수정</a:t>
            </a:r>
          </a:p>
        </p:txBody>
      </p:sp>
      <p:cxnSp>
        <p:nvCxnSpPr>
          <p:cNvPr id="273" name="직선 화살표 연결선 67"/>
          <p:cNvCxnSpPr>
            <a:stCxn id="269" idx="2"/>
            <a:endCxn id="271" idx="0"/>
          </p:cNvCxnSpPr>
          <p:nvPr/>
        </p:nvCxnSpPr>
        <p:spPr>
          <a:xfrm rot="16200000" flipH="1">
            <a:off x="1073533" y="5111015"/>
            <a:ext cx="737301"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74" name="연결선: 꺾임 63"/>
          <p:cNvCxnSpPr>
            <a:stCxn id="184" idx="2"/>
            <a:endCxn id="269" idx="0"/>
          </p:cNvCxnSpPr>
          <p:nvPr/>
        </p:nvCxnSpPr>
        <p:spPr>
          <a:xfrm rot="5400000">
            <a:off x="1205519" y="3473241"/>
            <a:ext cx="1234978" cy="76164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연결선: 꺾임 63"/>
          <p:cNvCxnSpPr>
            <a:endCxn id="268" idx="0"/>
          </p:cNvCxnSpPr>
          <p:nvPr/>
        </p:nvCxnSpPr>
        <p:spPr>
          <a:xfrm rot="10800000" flipV="1">
            <a:off x="432048" y="4166301"/>
            <a:ext cx="1610880" cy="288032"/>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연결선: 꺾임 63"/>
          <p:cNvCxnSpPr>
            <a:endCxn id="267" idx="0"/>
          </p:cNvCxnSpPr>
          <p:nvPr/>
        </p:nvCxnSpPr>
        <p:spPr>
          <a:xfrm>
            <a:off x="2042928" y="4166301"/>
            <a:ext cx="380664" cy="288032"/>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연결선: 꺾임 63"/>
          <p:cNvCxnSpPr>
            <a:endCxn id="270" idx="0"/>
          </p:cNvCxnSpPr>
          <p:nvPr/>
        </p:nvCxnSpPr>
        <p:spPr>
          <a:xfrm rot="10800000" flipV="1">
            <a:off x="432048" y="5102405"/>
            <a:ext cx="1610880" cy="360040"/>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8" name="연결선: 꺾임 63"/>
          <p:cNvCxnSpPr>
            <a:endCxn id="272" idx="0"/>
          </p:cNvCxnSpPr>
          <p:nvPr/>
        </p:nvCxnSpPr>
        <p:spPr>
          <a:xfrm>
            <a:off x="2042928" y="5102405"/>
            <a:ext cx="380664" cy="360040"/>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4" name="순서도: 처리 28"/>
          <p:cNvSpPr/>
          <p:nvPr/>
        </p:nvSpPr>
        <p:spPr>
          <a:xfrm>
            <a:off x="5303912" y="5534453"/>
            <a:ext cx="576064"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indent="0" algn="ctr" defTabSz="914400" rtl="0" eaLnBrk="1" latinLnBrk="1" hangingPunct="1">
              <a:lnSpc>
                <a:spcPct val="90000"/>
              </a:lnSpc>
              <a:spcBef>
                <a:spcPct val="0"/>
              </a:spcBef>
              <a:spcAft>
                <a:spcPts val="0"/>
              </a:spcAft>
              <a:buNone/>
              <a:defRPr/>
            </a:pPr>
            <a:r>
              <a:rPr lang="ko-KR" altLang="en-US" sz="800">
                <a:solidFill>
                  <a:schemeClr val="tx1"/>
                </a:solidFill>
                <a:latin typeface="+mn-ea"/>
              </a:rPr>
              <a:t>이름</a:t>
            </a:r>
          </a:p>
        </p:txBody>
      </p:sp>
      <p:sp>
        <p:nvSpPr>
          <p:cNvPr id="285" name="순서도: 처리 28"/>
          <p:cNvSpPr/>
          <p:nvPr/>
        </p:nvSpPr>
        <p:spPr>
          <a:xfrm>
            <a:off x="5951984" y="5534453"/>
            <a:ext cx="576064"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indent="0" algn="ctr" defTabSz="914400" rtl="0" eaLnBrk="1" latinLnBrk="1" hangingPunct="1">
              <a:lnSpc>
                <a:spcPct val="90000"/>
              </a:lnSpc>
              <a:spcBef>
                <a:spcPct val="0"/>
              </a:spcBef>
              <a:spcAft>
                <a:spcPts val="0"/>
              </a:spcAft>
              <a:buNone/>
              <a:defRPr/>
            </a:pPr>
            <a:r>
              <a:rPr lang="ko-KR" altLang="en-US" sz="800">
                <a:solidFill>
                  <a:schemeClr val="tx1"/>
                </a:solidFill>
                <a:latin typeface="+mn-ea"/>
              </a:rPr>
              <a:t>주소</a:t>
            </a:r>
          </a:p>
        </p:txBody>
      </p:sp>
      <p:sp>
        <p:nvSpPr>
          <p:cNvPr id="286" name="순서도: 처리 28"/>
          <p:cNvSpPr/>
          <p:nvPr/>
        </p:nvSpPr>
        <p:spPr>
          <a:xfrm>
            <a:off x="6600056" y="5534453"/>
            <a:ext cx="648072"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indent="0" algn="ctr" defTabSz="914400" rtl="0" eaLnBrk="1" latinLnBrk="1" hangingPunct="1">
              <a:lnSpc>
                <a:spcPct val="90000"/>
              </a:lnSpc>
              <a:spcBef>
                <a:spcPct val="0"/>
              </a:spcBef>
              <a:spcAft>
                <a:spcPts val="0"/>
              </a:spcAft>
              <a:buNone/>
              <a:defRPr/>
            </a:pPr>
            <a:r>
              <a:rPr lang="ko-KR" altLang="en-US" sz="800">
                <a:solidFill>
                  <a:schemeClr val="tx1"/>
                </a:solidFill>
                <a:latin typeface="+mn-ea"/>
              </a:rPr>
              <a:t>비밀번호</a:t>
            </a:r>
          </a:p>
        </p:txBody>
      </p:sp>
      <p:sp>
        <p:nvSpPr>
          <p:cNvPr id="287" name="순서도: 처리 28"/>
          <p:cNvSpPr/>
          <p:nvPr/>
        </p:nvSpPr>
        <p:spPr>
          <a:xfrm>
            <a:off x="7320136" y="5534453"/>
            <a:ext cx="576064" cy="342819"/>
          </a:xfrm>
          <a:prstGeom prst="flowChartProcess">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indent="0" algn="ctr" defTabSz="914400" rtl="0" eaLnBrk="1" latinLnBrk="1" hangingPunct="1">
              <a:lnSpc>
                <a:spcPct val="90000"/>
              </a:lnSpc>
              <a:spcBef>
                <a:spcPct val="0"/>
              </a:spcBef>
              <a:spcAft>
                <a:spcPts val="0"/>
              </a:spcAft>
              <a:buNone/>
              <a:defRPr/>
            </a:pPr>
            <a:r>
              <a:rPr lang="ko-KR" altLang="en-US" sz="800">
                <a:solidFill>
                  <a:schemeClr val="tx1"/>
                </a:solidFill>
                <a:latin typeface="+mn-ea"/>
              </a:rPr>
              <a:t>이메일</a:t>
            </a:r>
          </a:p>
        </p:txBody>
      </p:sp>
      <p:cxnSp>
        <p:nvCxnSpPr>
          <p:cNvPr id="288" name="연결선: 꺾임 63"/>
          <p:cNvCxnSpPr>
            <a:stCxn id="263" idx="2"/>
            <a:endCxn id="284" idx="0"/>
          </p:cNvCxnSpPr>
          <p:nvPr/>
        </p:nvCxnSpPr>
        <p:spPr>
          <a:xfrm rot="5400000">
            <a:off x="5861973" y="4976390"/>
            <a:ext cx="288033" cy="82809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9" name="연결선: 꺾임 63"/>
          <p:cNvCxnSpPr>
            <a:stCxn id="263" idx="2"/>
            <a:endCxn id="287" idx="0"/>
          </p:cNvCxnSpPr>
          <p:nvPr/>
        </p:nvCxnSpPr>
        <p:spPr>
          <a:xfrm rot="5400000" flipV="1">
            <a:off x="6870085" y="4796370"/>
            <a:ext cx="288033" cy="118813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직선 화살표 연결선 147"/>
          <p:cNvCxnSpPr/>
          <p:nvPr/>
        </p:nvCxnSpPr>
        <p:spPr>
          <a:xfrm rot="16200000" flipH="1">
            <a:off x="3486491" y="4779931"/>
            <a:ext cx="178457"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93" name="직선 화살표 연결선 147"/>
          <p:cNvCxnSpPr/>
          <p:nvPr/>
        </p:nvCxnSpPr>
        <p:spPr>
          <a:xfrm rot="16200000" flipH="1">
            <a:off x="4206571" y="4779931"/>
            <a:ext cx="178457"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94" name="직선 화살표 연결선 147"/>
          <p:cNvCxnSpPr/>
          <p:nvPr/>
        </p:nvCxnSpPr>
        <p:spPr>
          <a:xfrm rot="16200000" flipH="1">
            <a:off x="4998659" y="4779931"/>
            <a:ext cx="178457"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95" name="직선 화살표 연결선 147"/>
          <p:cNvCxnSpPr/>
          <p:nvPr/>
        </p:nvCxnSpPr>
        <p:spPr>
          <a:xfrm rot="16200000" flipH="1">
            <a:off x="5646731" y="4779931"/>
            <a:ext cx="178457"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96" name="직선 화살표 연결선 147"/>
          <p:cNvCxnSpPr>
            <a:endCxn id="263" idx="0"/>
          </p:cNvCxnSpPr>
          <p:nvPr/>
        </p:nvCxnSpPr>
        <p:spPr>
          <a:xfrm rot="16200000" flipH="1">
            <a:off x="6295584" y="4779149"/>
            <a:ext cx="212899" cy="36004"/>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97" name="직선 화살표 연결선 147"/>
          <p:cNvCxnSpPr/>
          <p:nvPr/>
        </p:nvCxnSpPr>
        <p:spPr>
          <a:xfrm rot="16200000" flipH="1">
            <a:off x="6978879" y="4778369"/>
            <a:ext cx="250465"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98" name="직선 화살표 연결선 147"/>
          <p:cNvCxnSpPr/>
          <p:nvPr/>
        </p:nvCxnSpPr>
        <p:spPr>
          <a:xfrm rot="16200000" flipH="1">
            <a:off x="6888088" y="5445224"/>
            <a:ext cx="144016"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99" name="직선 화살표 연결선 147"/>
          <p:cNvCxnSpPr/>
          <p:nvPr/>
        </p:nvCxnSpPr>
        <p:spPr>
          <a:xfrm rot="16200000" flipH="1">
            <a:off x="6023992" y="5445224"/>
            <a:ext cx="144016" cy="0"/>
          </a:xfrm>
          <a:prstGeom prst="straightConnector1">
            <a:avLst/>
          </a:prstGeom>
          <a:ln w="28575">
            <a:solidFill>
              <a:schemeClr val="tx1">
                <a:lumMod val="95000"/>
                <a:lumOff val="5000"/>
              </a:schemeClr>
            </a:solidFill>
            <a:headEnd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300" name="연결선: 꺾임 63"/>
          <p:cNvCxnSpPr>
            <a:stCxn id="254" idx="1"/>
            <a:endCxn id="240" idx="2"/>
          </p:cNvCxnSpPr>
          <p:nvPr/>
        </p:nvCxnSpPr>
        <p:spPr>
          <a:xfrm flipV="1">
            <a:off x="3359696" y="3068960"/>
            <a:ext cx="1129476" cy="1971609"/>
          </a:xfrm>
          <a:prstGeom prst="bentConnector4">
            <a:avLst>
              <a:gd name="adj1" fmla="val -12465"/>
              <a:gd name="adj2" fmla="val 7124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nowEvent.jsp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503711" cy="1532837"/>
        </p:xfrm>
        <a:graphic>
          <a:graphicData uri="http://schemas.openxmlformats.org/drawingml/2006/table">
            <a:tbl>
              <a:tblPr firstRow="1" bandRow="1">
                <a:tableStyleId>{5C22544A-7EE6-4342-B048-85BDC9FD1C3A}</a:tableStyleId>
              </a:tblPr>
              <a:tblGrid>
                <a:gridCol w="417202">
                  <a:extLst>
                    <a:ext uri="{9D8B030D-6E8A-4147-A177-3AD203B41FA5}">
                      <a16:colId xmlns:a16="http://schemas.microsoft.com/office/drawing/2014/main" val="20000"/>
                    </a:ext>
                  </a:extLst>
                </a:gridCol>
                <a:gridCol w="3086509">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현재 이벤트 목록 페이지 입니다</a:t>
                      </a:r>
                      <a:r>
                        <a:rPr lang="en-US" altLang="ko-KR" sz="800" b="0">
                          <a:solidFill>
                            <a:schemeClr val="tx1"/>
                          </a:solidFill>
                          <a:latin typeface="+mn-ea"/>
                          <a:ea typeface="+mn-ea"/>
                          <a:sym typeface="맑은 고딕"/>
                        </a:rPr>
                        <a:t>.</a:t>
                      </a:r>
                      <a:endParaRPr lang="ko-KR" altLang="en-US" sz="800" b="0">
                        <a:solidFill>
                          <a:schemeClr val="tx1"/>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3840">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이미지를 누르면 이벤트상세 페이지로 이동합니다</a:t>
                      </a:r>
                      <a:r>
                        <a:rPr lang="en-US" altLang="ko-KR" sz="850" b="0">
                          <a:latin typeface="+mn-ea"/>
                          <a:ea typeface="+mn-ea"/>
                          <a:cs typeface="+mn-cs"/>
                        </a:rPr>
                        <a:t>.(page32)</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3840">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더보기를 누르면 목록이 더 나옵니다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30</a:t>
            </a:r>
          </a:p>
        </p:txBody>
      </p:sp>
      <p:pic>
        <p:nvPicPr>
          <p:cNvPr id="19" name="그림 18"/>
          <p:cNvPicPr>
            <a:picLocks noChangeAspect="1"/>
          </p:cNvPicPr>
          <p:nvPr/>
        </p:nvPicPr>
        <p:blipFill rotWithShape="1">
          <a:blip r:embed="rId2"/>
          <a:stretch>
            <a:fillRect/>
          </a:stretch>
        </p:blipFill>
        <p:spPr>
          <a:xfrm>
            <a:off x="2855640" y="404664"/>
            <a:ext cx="3960440" cy="6316963"/>
          </a:xfrm>
          <a:prstGeom prst="rect">
            <a:avLst/>
          </a:prstGeom>
        </p:spPr>
      </p:pic>
      <p:sp>
        <p:nvSpPr>
          <p:cNvPr id="25" name="타원 24"/>
          <p:cNvSpPr/>
          <p:nvPr/>
        </p:nvSpPr>
        <p:spPr>
          <a:xfrm>
            <a:off x="2639616" y="1628800"/>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1</a:t>
            </a:r>
          </a:p>
        </p:txBody>
      </p:sp>
      <p:sp>
        <p:nvSpPr>
          <p:cNvPr id="26" name="타원 25"/>
          <p:cNvSpPr/>
          <p:nvPr/>
        </p:nvSpPr>
        <p:spPr>
          <a:xfrm>
            <a:off x="4331802" y="6381328"/>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eventWriter.jsp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297789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이벤트 등록을 하는 페이지입니다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이벤트 목록클릭시 목록으로 이동합니다</a:t>
                      </a:r>
                      <a:r>
                        <a:rPr lang="en-US" altLang="ko-KR" sz="850" b="0">
                          <a:latin typeface="+mn-ea"/>
                          <a:ea typeface="+mn-ea"/>
                          <a:cs typeface="+mn-cs"/>
                        </a:rPr>
                        <a:t>(page30)</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이미지 등록 클릭시 이미지를 등록 할 수 있습니다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제목을 기입 할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내용을 기입 할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r h="241592">
                <a:tc>
                  <a:txBody>
                    <a:bodyPr/>
                    <a:lstStyle/>
                    <a:p>
                      <a:pPr algn="ctr" latinLnBrk="1">
                        <a:lnSpc>
                          <a:spcPct val="120000"/>
                        </a:lnSpc>
                        <a:defRPr/>
                      </a:pPr>
                      <a:r>
                        <a:rPr lang="en-US" altLang="ko-KR" sz="850" b="0">
                          <a:latin typeface="+mn-ea"/>
                          <a:ea typeface="+mn-ea"/>
                          <a:cs typeface="+mn-cs"/>
                        </a:rPr>
                        <a:t>5</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이벤트를 할 지역을 등록 할 수 있습니다</a:t>
                      </a:r>
                      <a:r>
                        <a:rPr lang="en-US" altLang="ko-KR" sz="850" b="0">
                          <a:latin typeface="+mn-ea"/>
                          <a:ea typeface="+mn-ea"/>
                          <a:cs typeface="+mn-cs"/>
                        </a:rPr>
                        <a:t>. (page61)</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6"/>
                  </a:ext>
                </a:extLst>
              </a:tr>
              <a:tr h="241592">
                <a:tc>
                  <a:txBody>
                    <a:bodyPr/>
                    <a:lstStyle/>
                    <a:p>
                      <a:pPr algn="ctr" latinLnBrk="1">
                        <a:lnSpc>
                          <a:spcPct val="120000"/>
                        </a:lnSpc>
                        <a:defRPr/>
                      </a:pPr>
                      <a:r>
                        <a:rPr lang="en-US" altLang="ko-KR" sz="850" b="0">
                          <a:latin typeface="+mn-ea"/>
                          <a:ea typeface="+mn-ea"/>
                          <a:cs typeface="+mn-cs"/>
                        </a:rPr>
                        <a:t>6</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원하는 이벤트 날짜를 기입 할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7"/>
                  </a:ext>
                </a:extLst>
              </a:tr>
              <a:tr h="241592">
                <a:tc>
                  <a:txBody>
                    <a:bodyPr/>
                    <a:lstStyle/>
                    <a:p>
                      <a:pPr algn="ctr" latinLnBrk="1">
                        <a:lnSpc>
                          <a:spcPct val="120000"/>
                        </a:lnSpc>
                        <a:defRPr/>
                      </a:pPr>
                      <a:r>
                        <a:rPr lang="en-US" altLang="ko-KR" sz="850" b="0">
                          <a:latin typeface="+mn-ea"/>
                          <a:ea typeface="+mn-ea"/>
                          <a:cs typeface="+mn-cs"/>
                        </a:rPr>
                        <a:t>7</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연락이 가능한 연락처를 기입 할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8"/>
                  </a:ext>
                </a:extLst>
              </a:tr>
              <a:tr h="241592">
                <a:tc>
                  <a:txBody>
                    <a:bodyPr/>
                    <a:lstStyle/>
                    <a:p>
                      <a:pPr algn="ctr" latinLnBrk="1">
                        <a:lnSpc>
                          <a:spcPct val="120000"/>
                        </a:lnSpc>
                        <a:defRPr/>
                      </a:pPr>
                      <a:r>
                        <a:rPr lang="en-US" altLang="ko-KR" sz="850" b="0">
                          <a:latin typeface="+mn-ea"/>
                          <a:ea typeface="+mn-ea"/>
                          <a:cs typeface="+mn-cs"/>
                        </a:rPr>
                        <a:t>8</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이벤트 등록 및 뒤로가기로 이동 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9"/>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31</a:t>
            </a:r>
          </a:p>
        </p:txBody>
      </p:sp>
      <p:pic>
        <p:nvPicPr>
          <p:cNvPr id="24" name="그림 23"/>
          <p:cNvPicPr>
            <a:picLocks noChangeAspect="1"/>
          </p:cNvPicPr>
          <p:nvPr/>
        </p:nvPicPr>
        <p:blipFill rotWithShape="1">
          <a:blip r:embed="rId2"/>
          <a:stretch>
            <a:fillRect/>
          </a:stretch>
        </p:blipFill>
        <p:spPr>
          <a:xfrm>
            <a:off x="2921512" y="399704"/>
            <a:ext cx="3606535" cy="6458295"/>
          </a:xfrm>
          <a:prstGeom prst="rect">
            <a:avLst/>
          </a:prstGeom>
        </p:spPr>
      </p:pic>
      <p:sp>
        <p:nvSpPr>
          <p:cNvPr id="38" name="타원 37"/>
          <p:cNvSpPr/>
          <p:nvPr/>
        </p:nvSpPr>
        <p:spPr>
          <a:xfrm>
            <a:off x="2639616" y="404664"/>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1</a:t>
            </a:r>
          </a:p>
        </p:txBody>
      </p:sp>
      <p:sp>
        <p:nvSpPr>
          <p:cNvPr id="39" name="타원 38"/>
          <p:cNvSpPr/>
          <p:nvPr/>
        </p:nvSpPr>
        <p:spPr>
          <a:xfrm>
            <a:off x="2639616" y="1484784"/>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2</a:t>
            </a:r>
          </a:p>
        </p:txBody>
      </p:sp>
      <p:sp>
        <p:nvSpPr>
          <p:cNvPr id="40" name="타원 39"/>
          <p:cNvSpPr/>
          <p:nvPr/>
        </p:nvSpPr>
        <p:spPr>
          <a:xfrm>
            <a:off x="2639616" y="2420888"/>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3</a:t>
            </a:r>
          </a:p>
        </p:txBody>
      </p:sp>
      <p:sp>
        <p:nvSpPr>
          <p:cNvPr id="41" name="타원 40"/>
          <p:cNvSpPr/>
          <p:nvPr/>
        </p:nvSpPr>
        <p:spPr>
          <a:xfrm>
            <a:off x="2603608" y="3176968"/>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4</a:t>
            </a:r>
          </a:p>
        </p:txBody>
      </p:sp>
      <p:sp>
        <p:nvSpPr>
          <p:cNvPr id="42" name="타원 41"/>
          <p:cNvSpPr/>
          <p:nvPr/>
        </p:nvSpPr>
        <p:spPr>
          <a:xfrm>
            <a:off x="2639616" y="4293096"/>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5</a:t>
            </a:r>
          </a:p>
        </p:txBody>
      </p:sp>
      <p:sp>
        <p:nvSpPr>
          <p:cNvPr id="43" name="타원 42"/>
          <p:cNvSpPr/>
          <p:nvPr/>
        </p:nvSpPr>
        <p:spPr>
          <a:xfrm>
            <a:off x="2603608" y="5085184"/>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6</a:t>
            </a:r>
          </a:p>
        </p:txBody>
      </p:sp>
      <p:sp>
        <p:nvSpPr>
          <p:cNvPr id="44" name="타원 43"/>
          <p:cNvSpPr/>
          <p:nvPr/>
        </p:nvSpPr>
        <p:spPr>
          <a:xfrm>
            <a:off x="2603608" y="5805264"/>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7</a:t>
            </a:r>
          </a:p>
        </p:txBody>
      </p:sp>
      <p:sp>
        <p:nvSpPr>
          <p:cNvPr id="45" name="타원 44"/>
          <p:cNvSpPr/>
          <p:nvPr/>
        </p:nvSpPr>
        <p:spPr>
          <a:xfrm>
            <a:off x="5915978" y="6525344"/>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8</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id="{BC8E8878-CA1F-F44B-B361-5D98A4DF7317}"/>
              </a:ext>
            </a:extLst>
          </p:cNvPr>
          <p:cNvPicPr>
            <a:picLocks noChangeAspect="1"/>
          </p:cNvPicPr>
          <p:nvPr/>
        </p:nvPicPr>
        <p:blipFill>
          <a:blip r:embed="rId3"/>
          <a:stretch>
            <a:fillRect/>
          </a:stretch>
        </p:blipFill>
        <p:spPr>
          <a:xfrm>
            <a:off x="3215680" y="476672"/>
            <a:ext cx="2064737" cy="6381328"/>
          </a:xfrm>
          <a:prstGeom prst="rect">
            <a:avLst/>
          </a:prstGeom>
        </p:spPr>
      </p:pic>
      <p:sp>
        <p:nvSpPr>
          <p:cNvPr id="4" name="텍스트 개체 틀 3"/>
          <p:cNvSpPr>
            <a:spLocks noGrp="1"/>
          </p:cNvSpPr>
          <p:nvPr>
            <p:ph type="body" sz="quarter" idx="10"/>
          </p:nvPr>
        </p:nvSpPr>
        <p:spPr/>
        <p:txBody>
          <a:bodyPr/>
          <a:lstStyle/>
          <a:p>
            <a:pPr lvl="0">
              <a:defRPr/>
            </a:pPr>
            <a:r>
              <a:rPr lang="en-US" altLang="ko-KR"/>
              <a:t>eventView.jsp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04515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이벤트 등록 페이지에서 입력한 것들이 나오는 페이지 입니다</a:t>
                      </a:r>
                      <a:r>
                        <a:rPr lang="en-US" altLang="ko-KR" sz="800" b="0">
                          <a:solidFill>
                            <a:schemeClr val="tx1"/>
                          </a:solidFill>
                          <a:latin typeface="+mn-ea"/>
                          <a:ea typeface="+mn-ea"/>
                          <a:sym typeface="맑은 고딕"/>
                        </a:rPr>
                        <a:t>.</a:t>
                      </a:r>
                    </a:p>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맵은 등록자가 입력한 주소를 표시바로 나오게 하고 있습니다</a:t>
                      </a:r>
                      <a:r>
                        <a:rPr lang="en-US" altLang="ko-KR" sz="800" b="0">
                          <a:solidFill>
                            <a:schemeClr val="tx1"/>
                          </a:solidFill>
                          <a:latin typeface="+mn-ea"/>
                          <a:ea typeface="+mn-ea"/>
                          <a:sym typeface="맑은 고딕"/>
                        </a:rPr>
                        <a:t>.</a:t>
                      </a:r>
                    </a:p>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별점의 따라 실시간으로 별점 평균이 변화를 보여줍니다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32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개체 틀 9"/>
          <p:cNvSpPr>
            <a:spLocks noGrp="1"/>
          </p:cNvSpPr>
          <p:nvPr>
            <p:ph type="title" hasCustomPrompt="1"/>
          </p:nvPr>
        </p:nvSpPr>
        <p:spPr/>
        <p:txBody>
          <a:bodyPr/>
          <a:lstStyle/>
          <a:p>
            <a:pPr>
              <a:defRPr/>
            </a:pPr>
            <a:r>
              <a:rPr lang="ko-KR" altLang="en-US"/>
              <a:t>마이페이지</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61A2BC5-D581-C54E-96DF-13794048CB6A}"/>
              </a:ext>
            </a:extLst>
          </p:cNvPr>
          <p:cNvPicPr>
            <a:picLocks noChangeAspect="1"/>
          </p:cNvPicPr>
          <p:nvPr/>
        </p:nvPicPr>
        <p:blipFill>
          <a:blip r:embed="rId3"/>
          <a:stretch>
            <a:fillRect/>
          </a:stretch>
        </p:blipFill>
        <p:spPr>
          <a:xfrm>
            <a:off x="916908" y="476672"/>
            <a:ext cx="6925288" cy="6021288"/>
          </a:xfrm>
          <a:prstGeom prst="rect">
            <a:avLst/>
          </a:prstGeom>
        </p:spPr>
      </p:pic>
      <p:sp>
        <p:nvSpPr>
          <p:cNvPr id="4" name="텍스트 개체 틀 3"/>
          <p:cNvSpPr>
            <a:spLocks noGrp="1"/>
          </p:cNvSpPr>
          <p:nvPr>
            <p:ph type="body" sz="quarter" idx="10"/>
          </p:nvPr>
        </p:nvSpPr>
        <p:spPr/>
        <p:txBody>
          <a:bodyPr/>
          <a:lstStyle/>
          <a:p>
            <a:pPr lvl="0">
              <a:defRPr/>
            </a:pPr>
            <a:r>
              <a:rPr lang="en-US" altLang="ko-KR"/>
              <a:t>myPage_list.jsp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extLst>
              <p:ext uri="{D42A27DB-BD31-4B8C-83A1-F6EECF244321}">
                <p14:modId xmlns:p14="http://schemas.microsoft.com/office/powerpoint/2010/main" val="3195920754"/>
              </p:ext>
            </p:extLst>
          </p:nvPr>
        </p:nvGraphicFramePr>
        <p:xfrm>
          <a:off x="8688288" y="476672"/>
          <a:ext cx="3376961" cy="2861536"/>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사용자의  마이페이지입니다.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dirty="0">
                          <a:solidFill>
                            <a:schemeClr val="tx1"/>
                          </a:solidFill>
                          <a:latin typeface="+mn-ea"/>
                          <a:ea typeface="+mn-ea"/>
                          <a:cs typeface="+mn-cs"/>
                        </a:rPr>
                        <a:t>1</a:t>
                      </a:r>
                      <a:endParaRPr lang="ko-KR" altLang="en-US" sz="850" b="0" dirty="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dirty="0">
                          <a:latin typeface="+mn-ea"/>
                          <a:ea typeface="+mn-ea"/>
                          <a:cs typeface="+mn-cs"/>
                        </a:rPr>
                        <a:t>포인트를 충전하는 페이지로 이동합니다</a:t>
                      </a:r>
                      <a:r>
                        <a:rPr lang="en-US" altLang="ko-KR" sz="850" b="0" dirty="0">
                          <a:latin typeface="+mn-ea"/>
                          <a:ea typeface="+mn-ea"/>
                          <a:cs typeface="+mn-cs"/>
                        </a:rPr>
                        <a:t>.(page39)</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포인트 결제내역을 확인 할 수 있는 페이지로 </a:t>
                      </a:r>
                    </a:p>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이동합니다</a:t>
                      </a:r>
                      <a:r>
                        <a:rPr kumimoji="1" lang="en-US" altLang="ko-KR" sz="850">
                          <a:solidFill>
                            <a:schemeClr val="tx1"/>
                          </a:solidFill>
                          <a:latin typeface="+mn-ea"/>
                        </a:rPr>
                        <a:t>,(page38)</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내가 작성한 글 페이지로 이동합니다</a:t>
                      </a:r>
                      <a:r>
                        <a:rPr lang="en-US" altLang="ko-KR" sz="850" b="0">
                          <a:latin typeface="+mn-ea"/>
                          <a:ea typeface="+mn-ea"/>
                          <a:cs typeface="+mn-cs"/>
                        </a:rPr>
                        <a:t>.(page50)</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내가 쓴 댓글 페이지로 이동합니다</a:t>
                      </a:r>
                      <a:r>
                        <a:rPr lang="en-US" altLang="ko-KR" sz="850" b="0">
                          <a:latin typeface="+mn-ea"/>
                          <a:ea typeface="+mn-ea"/>
                          <a:cs typeface="+mn-cs"/>
                        </a:rPr>
                        <a:t>.(page53)</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r h="241592">
                <a:tc>
                  <a:txBody>
                    <a:bodyPr/>
                    <a:lstStyle/>
                    <a:p>
                      <a:pPr algn="ctr" latinLnBrk="1">
                        <a:lnSpc>
                          <a:spcPct val="120000"/>
                        </a:lnSpc>
                        <a:defRPr/>
                      </a:pPr>
                      <a:r>
                        <a:rPr lang="en-US" altLang="ko-KR" sz="850" b="0">
                          <a:latin typeface="+mn-ea"/>
                          <a:ea typeface="+mn-ea"/>
                          <a:cs typeface="+mn-cs"/>
                        </a:rPr>
                        <a:t>5</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dirty="0">
                          <a:latin typeface="+mn-ea"/>
                          <a:ea typeface="+mn-ea"/>
                          <a:cs typeface="+mn-cs"/>
                        </a:rPr>
                        <a:t>회원의 정보를 수정하는 페이지로 이동합니다</a:t>
                      </a:r>
                      <a:r>
                        <a:rPr lang="en-US" altLang="ko-KR" sz="850" b="0" dirty="0">
                          <a:latin typeface="+mn-ea"/>
                          <a:ea typeface="+mn-ea"/>
                          <a:cs typeface="+mn-cs"/>
                        </a:rPr>
                        <a:t>.(page41)</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6"/>
                  </a:ext>
                </a:extLst>
              </a:tr>
              <a:tr h="120796">
                <a:tc>
                  <a:txBody>
                    <a:bodyPr/>
                    <a:lstStyle/>
                    <a:p>
                      <a:pPr algn="ctr" latinLnBrk="1">
                        <a:lnSpc>
                          <a:spcPct val="120000"/>
                        </a:lnSpc>
                        <a:defRPr/>
                      </a:pPr>
                      <a:r>
                        <a:rPr lang="en-US" altLang="ko-KR" sz="850" b="0" dirty="0">
                          <a:latin typeface="+mn-ea"/>
                          <a:ea typeface="+mn-ea"/>
                          <a:cs typeface="+mn-cs"/>
                        </a:rPr>
                        <a:t>6</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type="none" w="med" len="med"/>
                      <a:tailEnd type="none" w="med" len="med"/>
                    </a:lnB>
                    <a:noFill/>
                  </a:tcPr>
                </a:tc>
                <a:tc>
                  <a:txBody>
                    <a:bodyPr/>
                    <a:lstStyle/>
                    <a:p>
                      <a:pPr algn="just" latinLnBrk="1">
                        <a:lnSpc>
                          <a:spcPct val="120000"/>
                        </a:lnSpc>
                        <a:defRPr/>
                      </a:pPr>
                      <a:r>
                        <a:rPr lang="ko-KR" altLang="en-US" sz="850" b="0" dirty="0">
                          <a:latin typeface="+mn-ea"/>
                          <a:ea typeface="+mn-ea"/>
                          <a:cs typeface="+mn-cs"/>
                        </a:rPr>
                        <a:t>회원탈퇴 페이지로 이동합니다</a:t>
                      </a:r>
                      <a:r>
                        <a:rPr lang="en-US" altLang="ko-KR" sz="850" b="0" dirty="0">
                          <a:latin typeface="+mn-ea"/>
                          <a:ea typeface="+mn-ea"/>
                          <a:cs typeface="+mn-cs"/>
                        </a:rPr>
                        <a:t>.(page47)</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7"/>
                  </a:ext>
                </a:extLst>
              </a:tr>
              <a:tr h="120796">
                <a:tc>
                  <a:txBody>
                    <a:bodyPr/>
                    <a:lstStyle/>
                    <a:p>
                      <a:pPr algn="ctr" latinLnBrk="1">
                        <a:lnSpc>
                          <a:spcPct val="120000"/>
                        </a:lnSpc>
                        <a:defRPr/>
                      </a:pPr>
                      <a:r>
                        <a:rPr lang="en-US" altLang="ko-KR" sz="850" b="0" dirty="0">
                          <a:latin typeface="+mn-ea"/>
                          <a:ea typeface="+mn-ea"/>
                          <a:cs typeface="+mn-cs"/>
                        </a:rPr>
                        <a:t>7</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dirty="0">
                          <a:latin typeface="+mn-ea"/>
                          <a:ea typeface="+mn-ea"/>
                          <a:cs typeface="+mn-cs"/>
                        </a:rPr>
                        <a:t>로그아웃을 진행합니다</a:t>
                      </a:r>
                      <a:r>
                        <a:rPr lang="en-US" altLang="ko-KR" sz="850" b="0" dirty="0">
                          <a:latin typeface="+mn-ea"/>
                          <a:ea typeface="+mn-ea"/>
                          <a:cs typeface="+mn-cs"/>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138393480"/>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34</a:t>
            </a:r>
          </a:p>
        </p:txBody>
      </p:sp>
      <p:sp>
        <p:nvSpPr>
          <p:cNvPr id="23" name="타원 22"/>
          <p:cNvSpPr/>
          <p:nvPr/>
        </p:nvSpPr>
        <p:spPr>
          <a:xfrm>
            <a:off x="6670844" y="2444786"/>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dirty="0">
                <a:solidFill>
                  <a:schemeClr val="dk1"/>
                </a:solidFill>
                <a:latin typeface="HY나무L"/>
                <a:ea typeface="HY나무L"/>
              </a:rPr>
              <a:t>2</a:t>
            </a:r>
          </a:p>
        </p:txBody>
      </p:sp>
      <p:sp>
        <p:nvSpPr>
          <p:cNvPr id="24" name="타원 23"/>
          <p:cNvSpPr/>
          <p:nvPr/>
        </p:nvSpPr>
        <p:spPr>
          <a:xfrm>
            <a:off x="2207566" y="4262987"/>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5</a:t>
            </a:r>
          </a:p>
        </p:txBody>
      </p:sp>
      <p:sp>
        <p:nvSpPr>
          <p:cNvPr id="25" name="타원 24"/>
          <p:cNvSpPr/>
          <p:nvPr/>
        </p:nvSpPr>
        <p:spPr>
          <a:xfrm>
            <a:off x="2207567" y="3302984"/>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dirty="0">
                <a:solidFill>
                  <a:schemeClr val="dk1"/>
                </a:solidFill>
                <a:latin typeface="HY나무L"/>
                <a:ea typeface="HY나무L"/>
              </a:rPr>
              <a:t>3</a:t>
            </a:r>
          </a:p>
        </p:txBody>
      </p:sp>
      <p:sp>
        <p:nvSpPr>
          <p:cNvPr id="26" name="타원 25"/>
          <p:cNvSpPr/>
          <p:nvPr/>
        </p:nvSpPr>
        <p:spPr>
          <a:xfrm>
            <a:off x="2207568" y="2444786"/>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dirty="0">
                <a:solidFill>
                  <a:schemeClr val="dk1"/>
                </a:solidFill>
                <a:latin typeface="HY나무L"/>
                <a:ea typeface="HY나무L"/>
              </a:rPr>
              <a:t>1</a:t>
            </a:r>
          </a:p>
        </p:txBody>
      </p:sp>
      <p:sp>
        <p:nvSpPr>
          <p:cNvPr id="28" name="타원 27"/>
          <p:cNvSpPr/>
          <p:nvPr/>
        </p:nvSpPr>
        <p:spPr>
          <a:xfrm>
            <a:off x="6641078" y="4262987"/>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6</a:t>
            </a:r>
          </a:p>
        </p:txBody>
      </p:sp>
      <p:sp>
        <p:nvSpPr>
          <p:cNvPr id="29" name="타원 28"/>
          <p:cNvSpPr/>
          <p:nvPr/>
        </p:nvSpPr>
        <p:spPr>
          <a:xfrm>
            <a:off x="6644607" y="3361300"/>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dirty="0">
                <a:solidFill>
                  <a:schemeClr val="dk1"/>
                </a:solidFill>
                <a:latin typeface="HY나무L"/>
                <a:ea typeface="HY나무L"/>
              </a:rPr>
              <a:t>4</a:t>
            </a:r>
          </a:p>
        </p:txBody>
      </p:sp>
      <p:sp>
        <p:nvSpPr>
          <p:cNvPr id="14" name="타원 13">
            <a:extLst>
              <a:ext uri="{FF2B5EF4-FFF2-40B4-BE49-F238E27FC236}">
                <a16:creationId xmlns:a16="http://schemas.microsoft.com/office/drawing/2014/main" id="{B48E771B-9C1F-2F45-B2FC-BDAA3F91EF42}"/>
              </a:ext>
            </a:extLst>
          </p:cNvPr>
          <p:cNvSpPr/>
          <p:nvPr/>
        </p:nvSpPr>
        <p:spPr>
          <a:xfrm>
            <a:off x="6695320" y="5661248"/>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dirty="0">
                <a:solidFill>
                  <a:schemeClr val="dk1"/>
                </a:solidFill>
                <a:latin typeface="HY나무L"/>
                <a:ea typeface="HY나무L"/>
              </a:rPr>
              <a:t>7</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pointCharge.jsp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사용자가 사용할 포인트 충전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포인트 충전을 누르면 충전 페이지로 이동합니다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결제 오류 </a:t>
                      </a:r>
                      <a:r>
                        <a:rPr kumimoji="1" lang="en-US" altLang="ko-KR" sz="850">
                          <a:solidFill>
                            <a:schemeClr val="tx1"/>
                          </a:solidFill>
                          <a:latin typeface="+mn-ea"/>
                        </a:rPr>
                        <a:t>FAQ </a:t>
                      </a:r>
                      <a:r>
                        <a:rPr kumimoji="1" lang="ko-KR" altLang="en-US" sz="850">
                          <a:solidFill>
                            <a:schemeClr val="tx1"/>
                          </a:solidFill>
                          <a:latin typeface="+mn-ea"/>
                        </a:rPr>
                        <a:t>페이지로 이동합니다</a:t>
                      </a:r>
                      <a:r>
                        <a:rPr kumimoji="1" lang="en-US" altLang="ko-KR" sz="850">
                          <a:solidFill>
                            <a:schemeClr val="tx1"/>
                          </a:solidFill>
                          <a:latin typeface="+mn-ea"/>
                        </a:rPr>
                        <a:t>.(page36)</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결제 및 환볼 약관 페이지로 이동합니다</a:t>
                      </a:r>
                      <a:r>
                        <a:rPr lang="en-US" altLang="ko-KR" sz="850" b="0">
                          <a:latin typeface="+mn-ea"/>
                          <a:ea typeface="+mn-ea"/>
                          <a:cs typeface="+mn-cs"/>
                        </a:rPr>
                        <a:t>.(page37)</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35</a:t>
            </a:r>
          </a:p>
        </p:txBody>
      </p:sp>
      <p:pic>
        <p:nvPicPr>
          <p:cNvPr id="25" name="그림 24"/>
          <p:cNvPicPr>
            <a:picLocks noChangeAspect="1"/>
          </p:cNvPicPr>
          <p:nvPr/>
        </p:nvPicPr>
        <p:blipFill rotWithShape="1">
          <a:blip r:embed="rId2"/>
          <a:stretch>
            <a:fillRect/>
          </a:stretch>
        </p:blipFill>
        <p:spPr>
          <a:xfrm>
            <a:off x="2155270" y="504056"/>
            <a:ext cx="5308882" cy="6093296"/>
          </a:xfrm>
          <a:prstGeom prst="rect">
            <a:avLst/>
          </a:prstGeom>
        </p:spPr>
      </p:pic>
      <p:sp>
        <p:nvSpPr>
          <p:cNvPr id="32" name="타원 31"/>
          <p:cNvSpPr/>
          <p:nvPr/>
        </p:nvSpPr>
        <p:spPr>
          <a:xfrm>
            <a:off x="1991544" y="4437112"/>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1</a:t>
            </a:r>
          </a:p>
        </p:txBody>
      </p:sp>
      <p:sp>
        <p:nvSpPr>
          <p:cNvPr id="33" name="타원 32"/>
          <p:cNvSpPr/>
          <p:nvPr/>
        </p:nvSpPr>
        <p:spPr>
          <a:xfrm>
            <a:off x="4079776" y="6453336"/>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2</a:t>
            </a:r>
          </a:p>
        </p:txBody>
      </p:sp>
      <p:sp>
        <p:nvSpPr>
          <p:cNvPr id="34" name="타원 33"/>
          <p:cNvSpPr/>
          <p:nvPr/>
        </p:nvSpPr>
        <p:spPr>
          <a:xfrm>
            <a:off x="5015880" y="6453336"/>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3</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pointFAQ.jsp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432126"/>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사용자가 결재오류가 나면 오류 확인하는 페이지 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알고싶은 내용의 제목을 클릭할 시 카테고리에 맞는 내용 나옵니다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36</a:t>
            </a:r>
          </a:p>
        </p:txBody>
      </p:sp>
      <p:pic>
        <p:nvPicPr>
          <p:cNvPr id="31" name="그림 30"/>
          <p:cNvPicPr>
            <a:picLocks noChangeAspect="1"/>
          </p:cNvPicPr>
          <p:nvPr/>
        </p:nvPicPr>
        <p:blipFill rotWithShape="1">
          <a:blip r:embed="rId2"/>
          <a:stretch>
            <a:fillRect/>
          </a:stretch>
        </p:blipFill>
        <p:spPr>
          <a:xfrm>
            <a:off x="1019718" y="1124744"/>
            <a:ext cx="6660457" cy="3825571"/>
          </a:xfrm>
          <a:prstGeom prst="rect">
            <a:avLst/>
          </a:prstGeom>
        </p:spPr>
      </p:pic>
      <p:sp>
        <p:nvSpPr>
          <p:cNvPr id="32" name="타원 31"/>
          <p:cNvSpPr/>
          <p:nvPr/>
        </p:nvSpPr>
        <p:spPr>
          <a:xfrm>
            <a:off x="875417" y="3681025"/>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pointPolicy.jsp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04515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사용자가 취소 및 환불을 원할 때 확인할 수 있는 페이지 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37</a:t>
            </a:r>
          </a:p>
        </p:txBody>
      </p:sp>
      <p:pic>
        <p:nvPicPr>
          <p:cNvPr id="27" name="그림 26"/>
          <p:cNvPicPr>
            <a:picLocks noChangeAspect="1"/>
          </p:cNvPicPr>
          <p:nvPr/>
        </p:nvPicPr>
        <p:blipFill rotWithShape="1">
          <a:blip r:embed="rId2"/>
          <a:stretch>
            <a:fillRect/>
          </a:stretch>
        </p:blipFill>
        <p:spPr>
          <a:xfrm>
            <a:off x="1642301" y="504146"/>
            <a:ext cx="6037875" cy="609320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pointReceipt.jsp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사용자가 충전</a:t>
                      </a:r>
                      <a:r>
                        <a:rPr lang="en-US" altLang="ko-KR" sz="800" b="0">
                          <a:solidFill>
                            <a:schemeClr val="tx1"/>
                          </a:solidFill>
                          <a:latin typeface="+mn-ea"/>
                          <a:ea typeface="+mn-ea"/>
                          <a:sym typeface="맑은 고딕"/>
                        </a:rPr>
                        <a:t>/</a:t>
                      </a:r>
                      <a:r>
                        <a:rPr lang="ko-KR" altLang="en-US" sz="800" b="0">
                          <a:solidFill>
                            <a:schemeClr val="tx1"/>
                          </a:solidFill>
                          <a:latin typeface="+mn-ea"/>
                          <a:ea typeface="+mn-ea"/>
                          <a:sym typeface="맑은 고딕"/>
                        </a:rPr>
                        <a:t>적립 한 내역을 볼 수 있는 페이지 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원하는 별로 확인을 할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더보기 사용 또는 충전 한 급액을 더 볼 수 있습니다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38</a:t>
            </a:r>
          </a:p>
        </p:txBody>
      </p:sp>
      <p:pic>
        <p:nvPicPr>
          <p:cNvPr id="22" name="그림 21"/>
          <p:cNvPicPr>
            <a:picLocks noChangeAspect="1"/>
          </p:cNvPicPr>
          <p:nvPr/>
        </p:nvPicPr>
        <p:blipFill rotWithShape="1">
          <a:blip r:embed="rId2"/>
          <a:stretch>
            <a:fillRect/>
          </a:stretch>
        </p:blipFill>
        <p:spPr>
          <a:xfrm>
            <a:off x="0" y="1038944"/>
            <a:ext cx="8586653" cy="5126359"/>
          </a:xfrm>
          <a:prstGeom prst="rect">
            <a:avLst/>
          </a:prstGeom>
        </p:spPr>
      </p:pic>
      <p:sp>
        <p:nvSpPr>
          <p:cNvPr id="30" name="타원 29"/>
          <p:cNvSpPr/>
          <p:nvPr/>
        </p:nvSpPr>
        <p:spPr>
          <a:xfrm>
            <a:off x="2783632" y="4077072"/>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1</a:t>
            </a:r>
          </a:p>
        </p:txBody>
      </p:sp>
      <p:sp>
        <p:nvSpPr>
          <p:cNvPr id="31" name="타원 30"/>
          <p:cNvSpPr/>
          <p:nvPr/>
        </p:nvSpPr>
        <p:spPr>
          <a:xfrm>
            <a:off x="5015880" y="5229200"/>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myWrite.jsp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673718"/>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사용자가 작성한 글을 확인할 수 페이지 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사용자가  작성한 글을</a:t>
                      </a:r>
                    </a:p>
                    <a:p>
                      <a:pPr algn="just" latinLnBrk="1">
                        <a:lnSpc>
                          <a:spcPct val="120000"/>
                        </a:lnSpc>
                        <a:defRPr/>
                      </a:pPr>
                      <a:r>
                        <a:rPr lang="ko-KR" altLang="en-US" sz="850" b="0">
                          <a:latin typeface="+mn-ea"/>
                          <a:ea typeface="+mn-ea"/>
                          <a:cs typeface="+mn-cs"/>
                        </a:rPr>
                        <a:t>전체 볼 수 있습니다</a:t>
                      </a:r>
                      <a:r>
                        <a:rPr lang="en-US" altLang="ko-KR" sz="850" b="0">
                          <a:latin typeface="+mn-ea"/>
                          <a:ea typeface="+mn-ea"/>
                          <a:cs typeface="+mn-cs"/>
                        </a:rPr>
                        <a:t>.(page55,52,30)</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다음 페이지로 넘어갑니다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39</a:t>
            </a:r>
          </a:p>
        </p:txBody>
      </p:sp>
      <p:pic>
        <p:nvPicPr>
          <p:cNvPr id="18" name="그림 17"/>
          <p:cNvPicPr>
            <a:picLocks noChangeAspect="1"/>
          </p:cNvPicPr>
          <p:nvPr/>
        </p:nvPicPr>
        <p:blipFill rotWithShape="1">
          <a:blip r:embed="rId2"/>
          <a:stretch>
            <a:fillRect/>
          </a:stretch>
        </p:blipFill>
        <p:spPr>
          <a:xfrm>
            <a:off x="1127447" y="468653"/>
            <a:ext cx="6552727" cy="6389347"/>
          </a:xfrm>
          <a:prstGeom prst="rect">
            <a:avLst/>
          </a:prstGeom>
        </p:spPr>
      </p:pic>
      <p:sp>
        <p:nvSpPr>
          <p:cNvPr id="25" name="타원 24"/>
          <p:cNvSpPr/>
          <p:nvPr/>
        </p:nvSpPr>
        <p:spPr>
          <a:xfrm>
            <a:off x="1199456" y="4545122"/>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1</a:t>
            </a:r>
          </a:p>
        </p:txBody>
      </p:sp>
      <p:sp>
        <p:nvSpPr>
          <p:cNvPr id="26" name="타원 25"/>
          <p:cNvSpPr/>
          <p:nvPr/>
        </p:nvSpPr>
        <p:spPr>
          <a:xfrm>
            <a:off x="3899753" y="6381328"/>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3247942C-DE2F-4741-8439-DB08D04554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384" y="195056"/>
            <a:ext cx="10637610" cy="6467887"/>
          </a:xfrm>
          <a:prstGeom prst="rect">
            <a:avLst/>
          </a:prstGeom>
        </p:spPr>
      </p:pic>
      <p:sp>
        <p:nvSpPr>
          <p:cNvPr id="2" name="제목 개체 틀 9"/>
          <p:cNvSpPr>
            <a:spLocks noGrp="1"/>
          </p:cNvSpPr>
          <p:nvPr>
            <p:ph type="title" hasCustomPrompt="1"/>
          </p:nvPr>
        </p:nvSpPr>
        <p:spPr/>
        <p:txBody>
          <a:bodyPr/>
          <a:lstStyle/>
          <a:p>
            <a:pPr>
              <a:defRPr/>
            </a:pPr>
            <a:r>
              <a:rPr lang="en-US" altLang="ko-KR" dirty="0"/>
              <a:t>ERD</a:t>
            </a:r>
            <a:r>
              <a:rPr lang="ko-KR" altLang="en-US" dirty="0"/>
              <a:t>  </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myReply.jsp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432126"/>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 쓴 댓글을 확인할 수 있는 페이지 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사용자가 입력한 전체 댓글을 </a:t>
                      </a:r>
                    </a:p>
                    <a:p>
                      <a:pPr algn="just" latinLnBrk="1">
                        <a:lnSpc>
                          <a:spcPct val="120000"/>
                        </a:lnSpc>
                        <a:defRPr/>
                      </a:pPr>
                      <a:r>
                        <a:rPr lang="ko-KR" altLang="en-US" sz="850" b="0">
                          <a:latin typeface="+mn-ea"/>
                          <a:ea typeface="+mn-ea"/>
                          <a:cs typeface="+mn-cs"/>
                        </a:rPr>
                        <a:t>확인 할 수 있습니다</a:t>
                      </a:r>
                      <a:r>
                        <a:rPr lang="en-US" altLang="ko-KR" sz="850" b="0">
                          <a:latin typeface="+mn-ea"/>
                          <a:ea typeface="+mn-ea"/>
                          <a:cs typeface="+mn-cs"/>
                        </a:rPr>
                        <a:t>.(page55,52,30)</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40</a:t>
            </a:r>
          </a:p>
        </p:txBody>
      </p:sp>
      <p:pic>
        <p:nvPicPr>
          <p:cNvPr id="18" name="그림 17"/>
          <p:cNvPicPr>
            <a:picLocks noChangeAspect="1"/>
          </p:cNvPicPr>
          <p:nvPr/>
        </p:nvPicPr>
        <p:blipFill rotWithShape="1">
          <a:blip r:embed="rId2"/>
          <a:stretch>
            <a:fillRect/>
          </a:stretch>
        </p:blipFill>
        <p:spPr>
          <a:xfrm>
            <a:off x="156311" y="933847"/>
            <a:ext cx="8387961" cy="4990306"/>
          </a:xfrm>
          <a:prstGeom prst="rect">
            <a:avLst/>
          </a:prstGeom>
        </p:spPr>
      </p:pic>
      <p:sp>
        <p:nvSpPr>
          <p:cNvPr id="24" name="타원 23"/>
          <p:cNvSpPr/>
          <p:nvPr/>
        </p:nvSpPr>
        <p:spPr>
          <a:xfrm>
            <a:off x="515376" y="4617128"/>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myPage_info.jsp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201152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사용자의 개인정보를 수정할 수 있는 페이지입니다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이름을 수정할 수 있는 페이지로 이동합니다</a:t>
                      </a:r>
                      <a:r>
                        <a:rPr lang="en-US" altLang="ko-KR" sz="850" b="0">
                          <a:latin typeface="+mn-ea"/>
                          <a:ea typeface="+mn-ea"/>
                          <a:cs typeface="+mn-cs"/>
                        </a:rPr>
                        <a:t>.(page42)</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이메일 수정할 수 있는 페이지로 이동합니다</a:t>
                      </a:r>
                      <a:r>
                        <a:rPr kumimoji="1" lang="en-US" altLang="ko-KR" sz="850">
                          <a:solidFill>
                            <a:schemeClr val="tx1"/>
                          </a:solidFill>
                          <a:latin typeface="+mn-ea"/>
                        </a:rPr>
                        <a:t>.(page43)</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주소를 수정할 수 있는 페이지로 이동합니다</a:t>
                      </a:r>
                      <a:r>
                        <a:rPr lang="en-US" altLang="ko-KR" sz="850" b="0">
                          <a:latin typeface="+mn-ea"/>
                          <a:ea typeface="+mn-ea"/>
                          <a:cs typeface="+mn-cs"/>
                        </a:rPr>
                        <a:t>.(page44)</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비밀번호를 수정할 수 있는 페이지로 이동합니다</a:t>
                      </a:r>
                      <a:r>
                        <a:rPr lang="en-US" altLang="ko-KR" sz="850" b="0">
                          <a:latin typeface="+mn-ea"/>
                          <a:ea typeface="+mn-ea"/>
                          <a:cs typeface="+mn-cs"/>
                        </a:rPr>
                        <a:t>.(page45)</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41</a:t>
            </a:r>
          </a:p>
        </p:txBody>
      </p:sp>
      <p:pic>
        <p:nvPicPr>
          <p:cNvPr id="11" name="그림 10"/>
          <p:cNvPicPr>
            <a:picLocks noChangeAspect="1"/>
          </p:cNvPicPr>
          <p:nvPr/>
        </p:nvPicPr>
        <p:blipFill rotWithShape="1">
          <a:blip r:embed="rId2"/>
          <a:stretch>
            <a:fillRect/>
          </a:stretch>
        </p:blipFill>
        <p:spPr>
          <a:xfrm>
            <a:off x="0" y="575310"/>
            <a:ext cx="8496944" cy="5707380"/>
          </a:xfrm>
          <a:prstGeom prst="rect">
            <a:avLst/>
          </a:prstGeom>
        </p:spPr>
      </p:pic>
      <p:sp>
        <p:nvSpPr>
          <p:cNvPr id="23" name="타원 22"/>
          <p:cNvSpPr/>
          <p:nvPr/>
        </p:nvSpPr>
        <p:spPr>
          <a:xfrm>
            <a:off x="7644170" y="2852936"/>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1</a:t>
            </a:r>
          </a:p>
        </p:txBody>
      </p:sp>
      <p:sp>
        <p:nvSpPr>
          <p:cNvPr id="24" name="타원 23"/>
          <p:cNvSpPr/>
          <p:nvPr/>
        </p:nvSpPr>
        <p:spPr>
          <a:xfrm>
            <a:off x="7644170" y="3645024"/>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2</a:t>
            </a:r>
          </a:p>
        </p:txBody>
      </p:sp>
      <p:sp>
        <p:nvSpPr>
          <p:cNvPr id="26" name="타원 25"/>
          <p:cNvSpPr/>
          <p:nvPr/>
        </p:nvSpPr>
        <p:spPr>
          <a:xfrm>
            <a:off x="7644170" y="5157192"/>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4</a:t>
            </a:r>
          </a:p>
        </p:txBody>
      </p:sp>
      <p:sp>
        <p:nvSpPr>
          <p:cNvPr id="27" name="타원 26"/>
          <p:cNvSpPr/>
          <p:nvPr/>
        </p:nvSpPr>
        <p:spPr>
          <a:xfrm>
            <a:off x="7644170" y="4437112"/>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3</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myPage_name.jsp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이름을 수정하는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이름 변경을 누르면 이름이 변경 가능합니다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42</a:t>
            </a:r>
          </a:p>
        </p:txBody>
      </p:sp>
      <p:pic>
        <p:nvPicPr>
          <p:cNvPr id="17" name="그림 16"/>
          <p:cNvPicPr>
            <a:picLocks noChangeAspect="1"/>
          </p:cNvPicPr>
          <p:nvPr/>
        </p:nvPicPr>
        <p:blipFill rotWithShape="1">
          <a:blip r:embed="rId2"/>
          <a:stretch>
            <a:fillRect/>
          </a:stretch>
        </p:blipFill>
        <p:spPr>
          <a:xfrm>
            <a:off x="407368" y="1351755"/>
            <a:ext cx="7071359" cy="4381500"/>
          </a:xfrm>
          <a:prstGeom prst="rect">
            <a:avLst/>
          </a:prstGeom>
        </p:spPr>
      </p:pic>
      <p:sp>
        <p:nvSpPr>
          <p:cNvPr id="24" name="타원 23"/>
          <p:cNvSpPr/>
          <p:nvPr/>
        </p:nvSpPr>
        <p:spPr>
          <a:xfrm>
            <a:off x="6096000" y="4329097"/>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myPage_email.jsp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이메일을 변경하는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인증번호 요청을 누르면 인증번호를 요청합니다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인증번호를 누르면 인증번호가 완료 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이메일 변경을 누르면 이메일 변경이 완료 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43</a:t>
            </a:r>
          </a:p>
        </p:txBody>
      </p:sp>
      <p:pic>
        <p:nvPicPr>
          <p:cNvPr id="19" name="그림 18"/>
          <p:cNvPicPr>
            <a:picLocks noChangeAspect="1"/>
          </p:cNvPicPr>
          <p:nvPr/>
        </p:nvPicPr>
        <p:blipFill rotWithShape="1">
          <a:blip r:embed="rId2"/>
          <a:stretch>
            <a:fillRect/>
          </a:stretch>
        </p:blipFill>
        <p:spPr>
          <a:xfrm>
            <a:off x="839416" y="1223010"/>
            <a:ext cx="7452359" cy="4411979"/>
          </a:xfrm>
          <a:prstGeom prst="rect">
            <a:avLst/>
          </a:prstGeom>
        </p:spPr>
      </p:pic>
      <p:sp>
        <p:nvSpPr>
          <p:cNvPr id="23" name="타원 22"/>
          <p:cNvSpPr/>
          <p:nvPr/>
        </p:nvSpPr>
        <p:spPr>
          <a:xfrm>
            <a:off x="6816080" y="2762924"/>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1</a:t>
            </a:r>
          </a:p>
        </p:txBody>
      </p:sp>
      <p:sp>
        <p:nvSpPr>
          <p:cNvPr id="24" name="타원 23"/>
          <p:cNvSpPr/>
          <p:nvPr/>
        </p:nvSpPr>
        <p:spPr>
          <a:xfrm>
            <a:off x="6816080" y="3429000"/>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2</a:t>
            </a:r>
          </a:p>
        </p:txBody>
      </p:sp>
      <p:sp>
        <p:nvSpPr>
          <p:cNvPr id="25" name="타원 24"/>
          <p:cNvSpPr/>
          <p:nvPr/>
        </p:nvSpPr>
        <p:spPr>
          <a:xfrm>
            <a:off x="6816080" y="4347101"/>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3</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myPage_address.jsp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주소를 변경하는 페이지입니다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변경할 주소를 검색을 검색합니다</a:t>
                      </a:r>
                      <a:r>
                        <a:rPr lang="en-US" altLang="ko-KR" sz="850" b="0">
                          <a:latin typeface="+mn-ea"/>
                          <a:ea typeface="+mn-ea"/>
                          <a:cs typeface="+mn-cs"/>
                        </a:rPr>
                        <a:t>.(page61)</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주소 변경을 누르면 주소 변경됩니다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44</a:t>
            </a:r>
          </a:p>
        </p:txBody>
      </p:sp>
      <p:pic>
        <p:nvPicPr>
          <p:cNvPr id="11" name="그림 10"/>
          <p:cNvPicPr>
            <a:picLocks noChangeAspect="1"/>
          </p:cNvPicPr>
          <p:nvPr/>
        </p:nvPicPr>
        <p:blipFill rotWithShape="1">
          <a:blip r:embed="rId2"/>
          <a:stretch>
            <a:fillRect/>
          </a:stretch>
        </p:blipFill>
        <p:spPr>
          <a:xfrm>
            <a:off x="0" y="982980"/>
            <a:ext cx="8472264" cy="4892039"/>
          </a:xfrm>
          <a:prstGeom prst="rect">
            <a:avLst/>
          </a:prstGeom>
        </p:spPr>
      </p:pic>
      <p:sp>
        <p:nvSpPr>
          <p:cNvPr id="18" name="타원 17"/>
          <p:cNvSpPr/>
          <p:nvPr/>
        </p:nvSpPr>
        <p:spPr>
          <a:xfrm>
            <a:off x="6456040" y="2492896"/>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1</a:t>
            </a:r>
          </a:p>
        </p:txBody>
      </p:sp>
      <p:sp>
        <p:nvSpPr>
          <p:cNvPr id="19" name="타원 18"/>
          <p:cNvSpPr/>
          <p:nvPr/>
        </p:nvSpPr>
        <p:spPr>
          <a:xfrm>
            <a:off x="6492042" y="5013176"/>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myPage_password.jsp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432126"/>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비밀번호 변경전 현제 비밀번호를  입력하는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현재 비밀번호를 입력하면 변경페이지로 이동합니다</a:t>
                      </a:r>
                      <a:r>
                        <a:rPr lang="en-US" altLang="ko-KR" sz="850" b="0">
                          <a:latin typeface="+mn-ea"/>
                          <a:ea typeface="+mn-ea"/>
                          <a:cs typeface="+mn-cs"/>
                        </a:rPr>
                        <a:t>(page46)</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45</a:t>
            </a:r>
          </a:p>
        </p:txBody>
      </p:sp>
      <p:pic>
        <p:nvPicPr>
          <p:cNvPr id="11" name="그림 10"/>
          <p:cNvPicPr>
            <a:picLocks noChangeAspect="1"/>
          </p:cNvPicPr>
          <p:nvPr/>
        </p:nvPicPr>
        <p:blipFill rotWithShape="1">
          <a:blip r:embed="rId2"/>
          <a:stretch>
            <a:fillRect/>
          </a:stretch>
        </p:blipFill>
        <p:spPr>
          <a:xfrm>
            <a:off x="0" y="1802130"/>
            <a:ext cx="8472264" cy="3253740"/>
          </a:xfrm>
          <a:prstGeom prst="rect">
            <a:avLst/>
          </a:prstGeom>
        </p:spPr>
      </p:pic>
      <p:sp>
        <p:nvSpPr>
          <p:cNvPr id="19" name="타원 18"/>
          <p:cNvSpPr/>
          <p:nvPr/>
        </p:nvSpPr>
        <p:spPr>
          <a:xfrm>
            <a:off x="5087888" y="3969056"/>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myPage_password.jsp-1</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비밀번호를 변경하는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입력한 비밀번호를 볼 수 가있습니다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solidFill>
                            <a:schemeClr val="tx1"/>
                          </a:solidFill>
                          <a:latin typeface="+mn-ea"/>
                          <a:ea typeface="+mn-ea"/>
                          <a:cs typeface="+mn-cs"/>
                        </a:rPr>
                        <a:t>2</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비밀번호 변경을 누르면 비밀번호가 변경됩니다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46</a:t>
            </a:r>
          </a:p>
        </p:txBody>
      </p:sp>
      <p:pic>
        <p:nvPicPr>
          <p:cNvPr id="17" name="그림 16"/>
          <p:cNvPicPr>
            <a:picLocks noChangeAspect="1"/>
          </p:cNvPicPr>
          <p:nvPr/>
        </p:nvPicPr>
        <p:blipFill rotWithShape="1">
          <a:blip r:embed="rId2"/>
          <a:stretch>
            <a:fillRect/>
          </a:stretch>
        </p:blipFill>
        <p:spPr>
          <a:xfrm>
            <a:off x="134084" y="941040"/>
            <a:ext cx="7978140" cy="4648200"/>
          </a:xfrm>
          <a:prstGeom prst="rect">
            <a:avLst/>
          </a:prstGeom>
        </p:spPr>
      </p:pic>
      <p:sp>
        <p:nvSpPr>
          <p:cNvPr id="19" name="타원 18"/>
          <p:cNvSpPr/>
          <p:nvPr/>
        </p:nvSpPr>
        <p:spPr>
          <a:xfrm>
            <a:off x="6096000" y="2672913"/>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1</a:t>
            </a:r>
          </a:p>
        </p:txBody>
      </p:sp>
      <p:sp>
        <p:nvSpPr>
          <p:cNvPr id="20" name="타원 19"/>
          <p:cNvSpPr/>
          <p:nvPr/>
        </p:nvSpPr>
        <p:spPr>
          <a:xfrm>
            <a:off x="6096000" y="3969056"/>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myPage_unregister.jsp-1</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회원탈퇴 전 비밀전호 인증하는 페이지입니다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회원인증 누르면 회원 탈퇴 페이지로 이동합니다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47</a:t>
            </a:r>
          </a:p>
        </p:txBody>
      </p:sp>
      <p:pic>
        <p:nvPicPr>
          <p:cNvPr id="9" name="그림 8"/>
          <p:cNvPicPr>
            <a:picLocks noChangeAspect="1"/>
          </p:cNvPicPr>
          <p:nvPr/>
        </p:nvPicPr>
        <p:blipFill rotWithShape="1">
          <a:blip r:embed="rId2"/>
          <a:stretch>
            <a:fillRect/>
          </a:stretch>
        </p:blipFill>
        <p:spPr>
          <a:xfrm>
            <a:off x="119336" y="1340768"/>
            <a:ext cx="8400256" cy="3581400"/>
          </a:xfrm>
          <a:prstGeom prst="rect">
            <a:avLst/>
          </a:prstGeom>
        </p:spPr>
      </p:pic>
      <p:sp>
        <p:nvSpPr>
          <p:cNvPr id="15" name="타원 14"/>
          <p:cNvSpPr/>
          <p:nvPr/>
        </p:nvSpPr>
        <p:spPr>
          <a:xfrm>
            <a:off x="5051880" y="3861048"/>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myPage_unregister.jsp-2</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회원을 탈퇴하는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회원 탈퇴를 누르면 회원 탈퇴가 완료 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48</a:t>
            </a:r>
          </a:p>
        </p:txBody>
      </p:sp>
      <p:pic>
        <p:nvPicPr>
          <p:cNvPr id="16" name="그림 15"/>
          <p:cNvPicPr>
            <a:picLocks noChangeAspect="1"/>
          </p:cNvPicPr>
          <p:nvPr/>
        </p:nvPicPr>
        <p:blipFill rotWithShape="1">
          <a:blip r:embed="rId2"/>
          <a:stretch>
            <a:fillRect/>
          </a:stretch>
        </p:blipFill>
        <p:spPr>
          <a:xfrm>
            <a:off x="767408" y="944880"/>
            <a:ext cx="7322820" cy="4968239"/>
          </a:xfrm>
          <a:prstGeom prst="rect">
            <a:avLst/>
          </a:prstGeom>
        </p:spPr>
      </p:pic>
      <p:sp>
        <p:nvSpPr>
          <p:cNvPr id="18" name="타원 17"/>
          <p:cNvSpPr/>
          <p:nvPr/>
        </p:nvSpPr>
        <p:spPr>
          <a:xfrm>
            <a:off x="6528048" y="4509120"/>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개체 틀 9"/>
          <p:cNvSpPr>
            <a:spLocks noGrp="1"/>
          </p:cNvSpPr>
          <p:nvPr>
            <p:ph type="title" hasCustomPrompt="1"/>
          </p:nvPr>
        </p:nvSpPr>
        <p:spPr/>
        <p:txBody>
          <a:bodyPr/>
          <a:lstStyle/>
          <a:p>
            <a:pPr>
              <a:defRPr/>
            </a:pPr>
            <a:r>
              <a:rPr lang="ko-KR" altLang="en-US"/>
              <a:t>커뮤니티</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solidFill>
            <a:schemeClr val="lt1"/>
          </a:solidFill>
          <a:ln>
            <a:solidFill>
              <a:schemeClr val="lt1"/>
            </a:solidFill>
          </a:ln>
        </p:spPr>
        <p:txBody>
          <a:bodyPr/>
          <a:lstStyle/>
          <a:p>
            <a:pPr lvl="0">
              <a:defRPr/>
            </a:pPr>
            <a:r>
              <a:rPr lang="en-US" altLang="ko-KR"/>
              <a:t>User flow</a:t>
            </a:r>
            <a:r>
              <a:rPr lang="ko-KR" altLang="en-US"/>
              <a:t> </a:t>
            </a:r>
            <a:r>
              <a:rPr lang="en-US" altLang="ko-KR"/>
              <a:t>:</a:t>
            </a:r>
            <a:r>
              <a:rPr lang="ko-KR" altLang="en-US"/>
              <a:t> 회원가입</a:t>
            </a:r>
          </a:p>
        </p:txBody>
      </p:sp>
      <p:graphicFrame>
        <p:nvGraphicFramePr>
          <p:cNvPr id="3" name="표 2"/>
          <p:cNvGraphicFramePr>
            <a:graphicFrameLocks noGrp="1"/>
          </p:cNvGraphicFramePr>
          <p:nvPr/>
        </p:nvGraphicFramePr>
        <p:xfrm>
          <a:off x="1197870" y="1700808"/>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8615620">
                  <a:extLst>
                    <a:ext uri="{9D8B030D-6E8A-4147-A177-3AD203B41FA5}">
                      <a16:colId xmlns:a16="http://schemas.microsoft.com/office/drawing/2014/main" val="20001"/>
                    </a:ext>
                  </a:extLst>
                </a:gridCol>
              </a:tblGrid>
              <a:tr h="342763">
                <a:tc rowSpan="2">
                  <a:txBody>
                    <a:bodyPr/>
                    <a:lstStyle/>
                    <a:p>
                      <a:pPr algn="ctr" latinLnBrk="1">
                        <a:defRPr/>
                      </a:pPr>
                      <a:r>
                        <a:rPr lang="en-US" altLang="ko-KR" sz="1000" b="1" dirty="0">
                          <a:solidFill>
                            <a:schemeClr val="tx1"/>
                          </a:solidFill>
                        </a:rPr>
                        <a:t>sign up</a:t>
                      </a:r>
                    </a:p>
                    <a:p>
                      <a:pPr algn="ctr" latinLnBrk="1">
                        <a:defRPr/>
                      </a:pPr>
                      <a:r>
                        <a:rPr lang="en-US" altLang="ko-KR" sz="1000" b="1" dirty="0">
                          <a:solidFill>
                            <a:schemeClr val="tx1"/>
                          </a:solidFill>
                        </a:rPr>
                        <a:t>User flow</a:t>
                      </a:r>
                      <a:r>
                        <a:rPr lang="ko-KR" altLang="en-US" sz="1000" b="1" dirty="0">
                          <a:solidFill>
                            <a:schemeClr val="tx1"/>
                          </a:solidFill>
                        </a:rPr>
                        <a:t> </a:t>
                      </a: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ko-KR" altLang="en-US" sz="1000" b="1">
                          <a:solidFill>
                            <a:schemeClr val="tx1"/>
                          </a:solidFill>
                        </a:rPr>
                        <a:t>회원가입</a:t>
                      </a:r>
                      <a:endParaRPr lang="ko-KR" altLang="en-US" sz="1000" b="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7" name="순서도: 처리 6"/>
          <p:cNvSpPr/>
          <p:nvPr/>
        </p:nvSpPr>
        <p:spPr>
          <a:xfrm>
            <a:off x="2927648" y="2702487"/>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&lt;checkbox&gt;</a:t>
            </a:r>
          </a:p>
          <a:p>
            <a:pPr algn="ctr">
              <a:defRPr/>
            </a:pPr>
            <a:r>
              <a:rPr lang="ko-KR" altLang="en-US" sz="900">
                <a:solidFill>
                  <a:schemeClr val="tx1"/>
                </a:solidFill>
              </a:rPr>
              <a:t>약관동의</a:t>
            </a:r>
            <a:endParaRPr lang="en-US" altLang="ko-KR" sz="900">
              <a:solidFill>
                <a:schemeClr val="tx1"/>
              </a:solidFill>
            </a:endParaRPr>
          </a:p>
        </p:txBody>
      </p:sp>
      <p:sp>
        <p:nvSpPr>
          <p:cNvPr id="77" name="직사각형 76"/>
          <p:cNvSpPr/>
          <p:nvPr/>
        </p:nvSpPr>
        <p:spPr>
          <a:xfrm>
            <a:off x="8124876" y="4326742"/>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5</a:t>
            </a:fld>
            <a:endParaRPr lang="en-US" altLang="en-US" sz="900"/>
          </a:p>
        </p:txBody>
      </p:sp>
      <p:sp>
        <p:nvSpPr>
          <p:cNvPr id="60" name="순서도: 문서 59"/>
          <p:cNvSpPr/>
          <p:nvPr/>
        </p:nvSpPr>
        <p:spPr>
          <a:xfrm>
            <a:off x="2927648" y="2198177"/>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signup.jsp</a:t>
            </a:r>
            <a:endParaRPr lang="ko-KR" altLang="en-US" sz="900">
              <a:solidFill>
                <a:schemeClr val="tx1"/>
              </a:solidFill>
            </a:endParaRPr>
          </a:p>
        </p:txBody>
      </p:sp>
      <p:sp>
        <p:nvSpPr>
          <p:cNvPr id="66" name="순서도: 처리 65"/>
          <p:cNvSpPr/>
          <p:nvPr/>
        </p:nvSpPr>
        <p:spPr>
          <a:xfrm>
            <a:off x="2927648" y="3226779"/>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&lt;button&gt;</a:t>
            </a:r>
          </a:p>
          <a:p>
            <a:pPr algn="ctr">
              <a:defRPr/>
            </a:pPr>
            <a:r>
              <a:rPr lang="ko-KR" altLang="en-US" sz="900">
                <a:solidFill>
                  <a:schemeClr val="tx1"/>
                </a:solidFill>
              </a:rPr>
              <a:t>확인</a:t>
            </a:r>
          </a:p>
        </p:txBody>
      </p:sp>
      <p:cxnSp>
        <p:nvCxnSpPr>
          <p:cNvPr id="70" name="직선 화살표 연결선 69"/>
          <p:cNvCxnSpPr>
            <a:stCxn id="7" idx="2"/>
            <a:endCxn id="66" idx="0"/>
          </p:cNvCxnSpPr>
          <p:nvPr/>
        </p:nvCxnSpPr>
        <p:spPr>
          <a:xfrm>
            <a:off x="3439716" y="302015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3" name="직선 화살표 연결선 72"/>
          <p:cNvCxnSpPr/>
          <p:nvPr/>
        </p:nvCxnSpPr>
        <p:spPr>
          <a:xfrm>
            <a:off x="3442634" y="352580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4" name="순서도: 데이터 73"/>
          <p:cNvSpPr/>
          <p:nvPr/>
        </p:nvSpPr>
        <p:spPr>
          <a:xfrm>
            <a:off x="2911624" y="3732433"/>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ID</a:t>
            </a:r>
            <a:endParaRPr lang="ko-KR" altLang="en-US" sz="900">
              <a:solidFill>
                <a:schemeClr val="tx1"/>
              </a:solidFill>
            </a:endParaRPr>
          </a:p>
        </p:txBody>
      </p:sp>
      <p:cxnSp>
        <p:nvCxnSpPr>
          <p:cNvPr id="83" name="직선 화살표 연결선 82"/>
          <p:cNvCxnSpPr/>
          <p:nvPr/>
        </p:nvCxnSpPr>
        <p:spPr>
          <a:xfrm>
            <a:off x="3448198" y="403731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7" name="직선 화살표 연결선 86"/>
          <p:cNvCxnSpPr/>
          <p:nvPr/>
        </p:nvCxnSpPr>
        <p:spPr>
          <a:xfrm>
            <a:off x="3418606" y="249586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8" name="연결선: 꺾임 87"/>
          <p:cNvCxnSpPr>
            <a:cxnSpLocks/>
            <a:stCxn id="67" idx="1"/>
            <a:endCxn id="74" idx="2"/>
          </p:cNvCxnSpPr>
          <p:nvPr/>
        </p:nvCxnSpPr>
        <p:spPr>
          <a:xfrm rot="10800000" flipH="1">
            <a:off x="2630174" y="3881947"/>
            <a:ext cx="383864" cy="1071150"/>
          </a:xfrm>
          <a:prstGeom prst="bentConnector3">
            <a:avLst>
              <a:gd name="adj1" fmla="val -1572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89" name="직사각형 88"/>
          <p:cNvSpPr/>
          <p:nvPr/>
        </p:nvSpPr>
        <p:spPr>
          <a:xfrm>
            <a:off x="2506742" y="4332139"/>
            <a:ext cx="343364" cy="215444"/>
          </a:xfrm>
          <a:prstGeom prst="rect">
            <a:avLst/>
          </a:prstGeom>
        </p:spPr>
        <p:txBody>
          <a:bodyPr wrap="none">
            <a:spAutoFit/>
          </a:bodyPr>
          <a:lstStyle/>
          <a:p>
            <a:pPr lvl="0">
              <a:defRPr/>
            </a:pPr>
            <a:r>
              <a:rPr lang="en-US" altLang="ko-KR" sz="800" dirty="0"/>
              <a:t>NO</a:t>
            </a:r>
            <a:endParaRPr lang="ko-KR" altLang="en-US" sz="800" dirty="0"/>
          </a:p>
        </p:txBody>
      </p:sp>
      <p:cxnSp>
        <p:nvCxnSpPr>
          <p:cNvPr id="93" name="직선 화살표 연결선 92"/>
          <p:cNvCxnSpPr/>
          <p:nvPr/>
        </p:nvCxnSpPr>
        <p:spPr>
          <a:xfrm>
            <a:off x="3439716" y="456160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4" name="직선 화살표 연결선 93"/>
          <p:cNvCxnSpPr/>
          <p:nvPr/>
        </p:nvCxnSpPr>
        <p:spPr>
          <a:xfrm>
            <a:off x="5316851" y="354620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95" name="직사각형 94"/>
          <p:cNvSpPr/>
          <p:nvPr/>
        </p:nvSpPr>
        <p:spPr>
          <a:xfrm>
            <a:off x="3952635" y="5316826"/>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96" name="순서도: 처리 95"/>
          <p:cNvSpPr/>
          <p:nvPr/>
        </p:nvSpPr>
        <p:spPr>
          <a:xfrm>
            <a:off x="2927648" y="4243942"/>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&lt;button&gt;</a:t>
            </a:r>
          </a:p>
          <a:p>
            <a:pPr algn="ctr">
              <a:defRPr/>
            </a:pPr>
            <a:r>
              <a:rPr lang="ko-KR" altLang="en-US" sz="900">
                <a:solidFill>
                  <a:schemeClr val="tx1"/>
                </a:solidFill>
              </a:rPr>
              <a:t>중복확인</a:t>
            </a:r>
          </a:p>
        </p:txBody>
      </p:sp>
      <p:cxnSp>
        <p:nvCxnSpPr>
          <p:cNvPr id="98" name="연결선: 꺾임 97"/>
          <p:cNvCxnSpPr>
            <a:cxnSpLocks/>
            <a:endCxn id="101" idx="2"/>
          </p:cNvCxnSpPr>
          <p:nvPr/>
        </p:nvCxnSpPr>
        <p:spPr>
          <a:xfrm rot="5400000" flipH="1" flipV="1">
            <a:off x="2785861" y="2997257"/>
            <a:ext cx="2738209" cy="1439078"/>
          </a:xfrm>
          <a:prstGeom prst="bentConnector4">
            <a:avLst>
              <a:gd name="adj1" fmla="val -8349"/>
              <a:gd name="adj2" fmla="val 60675"/>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1" name="순서도: 데이터 100"/>
          <p:cNvSpPr/>
          <p:nvPr/>
        </p:nvSpPr>
        <p:spPr>
          <a:xfrm>
            <a:off x="4772091" y="2198177"/>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Input</a:t>
            </a:r>
          </a:p>
        </p:txBody>
      </p:sp>
      <p:sp>
        <p:nvSpPr>
          <p:cNvPr id="104" name="직사각형 103"/>
          <p:cNvSpPr/>
          <p:nvPr/>
        </p:nvSpPr>
        <p:spPr>
          <a:xfrm>
            <a:off x="5874248" y="2056156"/>
            <a:ext cx="1281120" cy="646331"/>
          </a:xfrm>
          <a:prstGeom prst="rect">
            <a:avLst/>
          </a:prstGeom>
        </p:spPr>
        <p:txBody>
          <a:bodyPr wrap="none">
            <a:spAutoFit/>
          </a:bodyPr>
          <a:lstStyle/>
          <a:p>
            <a:pPr marL="171450" lvl="0" indent="-171450">
              <a:buFont typeface="Arial"/>
              <a:buChar char="•"/>
              <a:defRPr/>
            </a:pPr>
            <a:r>
              <a:rPr lang="en-US" altLang="ko-KR" sz="900"/>
              <a:t>Input Information</a:t>
            </a:r>
          </a:p>
          <a:p>
            <a:pPr lvl="0">
              <a:defRPr/>
            </a:pPr>
            <a:r>
              <a:rPr lang="en-US" altLang="ko-KR" sz="900"/>
              <a:t>   - PW</a:t>
            </a:r>
          </a:p>
          <a:p>
            <a:pPr lvl="0">
              <a:defRPr/>
            </a:pPr>
            <a:r>
              <a:rPr lang="en-US" altLang="ko-KR" sz="900"/>
              <a:t>   - NAME</a:t>
            </a:r>
          </a:p>
          <a:p>
            <a:pPr lvl="0">
              <a:defRPr/>
            </a:pPr>
            <a:r>
              <a:rPr lang="en-US" altLang="ko-KR" sz="900"/>
              <a:t>   - EAMIL</a:t>
            </a:r>
          </a:p>
        </p:txBody>
      </p:sp>
      <p:sp>
        <p:nvSpPr>
          <p:cNvPr id="105" name="순서도: 처리 104"/>
          <p:cNvSpPr/>
          <p:nvPr/>
        </p:nvSpPr>
        <p:spPr>
          <a:xfrm>
            <a:off x="4772091" y="2702487"/>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&lt;button&gt;</a:t>
            </a:r>
          </a:p>
          <a:p>
            <a:pPr algn="ctr">
              <a:defRPr/>
            </a:pPr>
            <a:r>
              <a:rPr lang="ko-KR" altLang="en-US" sz="900">
                <a:solidFill>
                  <a:schemeClr val="tx1"/>
                </a:solidFill>
              </a:rPr>
              <a:t>인증번호 요청</a:t>
            </a:r>
          </a:p>
        </p:txBody>
      </p:sp>
      <p:cxnSp>
        <p:nvCxnSpPr>
          <p:cNvPr id="106" name="직선 화살표 연결선 105"/>
          <p:cNvCxnSpPr/>
          <p:nvPr/>
        </p:nvCxnSpPr>
        <p:spPr>
          <a:xfrm>
            <a:off x="5284159" y="249586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0" name="직선 화살표 연결선 109"/>
          <p:cNvCxnSpPr/>
          <p:nvPr/>
        </p:nvCxnSpPr>
        <p:spPr>
          <a:xfrm>
            <a:off x="5287712" y="302015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2" name="연결선: 꺾임 111"/>
          <p:cNvCxnSpPr>
            <a:cxnSpLocks/>
            <a:stCxn id="71" idx="1"/>
            <a:endCxn id="101" idx="1"/>
          </p:cNvCxnSpPr>
          <p:nvPr/>
        </p:nvCxnSpPr>
        <p:spPr>
          <a:xfrm rot="10800000" flipH="1">
            <a:off x="4373171" y="2198178"/>
            <a:ext cx="910987" cy="1209911"/>
          </a:xfrm>
          <a:prstGeom prst="bentConnector4">
            <a:avLst>
              <a:gd name="adj1" fmla="val -25094"/>
              <a:gd name="adj2" fmla="val 107406"/>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7" name="직사각형 116"/>
          <p:cNvSpPr/>
          <p:nvPr/>
        </p:nvSpPr>
        <p:spPr>
          <a:xfrm>
            <a:off x="3927437" y="3364647"/>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118" name="직사각형 117"/>
          <p:cNvSpPr/>
          <p:nvPr/>
        </p:nvSpPr>
        <p:spPr>
          <a:xfrm>
            <a:off x="5312698" y="3574722"/>
            <a:ext cx="351378" cy="215444"/>
          </a:xfrm>
          <a:prstGeom prst="rect">
            <a:avLst/>
          </a:prstGeom>
        </p:spPr>
        <p:txBody>
          <a:bodyPr wrap="none">
            <a:spAutoFit/>
          </a:bodyPr>
          <a:lstStyle/>
          <a:p>
            <a:pPr lvl="0">
              <a:defRPr/>
            </a:pPr>
            <a:r>
              <a:rPr lang="en-US" altLang="ko-KR" sz="800" dirty="0"/>
              <a:t>YES</a:t>
            </a:r>
            <a:endParaRPr lang="ko-KR" altLang="en-US" sz="800" dirty="0"/>
          </a:p>
        </p:txBody>
      </p:sp>
      <p:cxnSp>
        <p:nvCxnSpPr>
          <p:cNvPr id="119" name="직선 화살표 연결선 118"/>
          <p:cNvCxnSpPr/>
          <p:nvPr/>
        </p:nvCxnSpPr>
        <p:spPr>
          <a:xfrm>
            <a:off x="5316851" y="405797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0" name="순서도: 데이터 119"/>
          <p:cNvSpPr/>
          <p:nvPr/>
        </p:nvSpPr>
        <p:spPr>
          <a:xfrm>
            <a:off x="4564620" y="3758951"/>
            <a:ext cx="1439077"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EMAIL_HASH</a:t>
            </a:r>
            <a:endParaRPr lang="ko-KR" altLang="en-US" sz="900">
              <a:solidFill>
                <a:schemeClr val="tx1"/>
              </a:solidFill>
            </a:endParaRPr>
          </a:p>
        </p:txBody>
      </p:sp>
      <p:cxnSp>
        <p:nvCxnSpPr>
          <p:cNvPr id="121" name="직선 화살표 연결선 120"/>
          <p:cNvCxnSpPr/>
          <p:nvPr/>
        </p:nvCxnSpPr>
        <p:spPr>
          <a:xfrm>
            <a:off x="7933464" y="328229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3" name="순서도: 처리 122"/>
          <p:cNvSpPr/>
          <p:nvPr/>
        </p:nvSpPr>
        <p:spPr>
          <a:xfrm>
            <a:off x="4804783" y="4262171"/>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&lt;button&gt;</a:t>
            </a:r>
          </a:p>
          <a:p>
            <a:pPr algn="ctr">
              <a:defRPr/>
            </a:pPr>
            <a:r>
              <a:rPr lang="ko-KR" altLang="en-US" sz="900" dirty="0">
                <a:solidFill>
                  <a:schemeClr val="tx1"/>
                </a:solidFill>
              </a:rPr>
              <a:t>인증번호 확인</a:t>
            </a:r>
          </a:p>
        </p:txBody>
      </p:sp>
      <p:cxnSp>
        <p:nvCxnSpPr>
          <p:cNvPr id="125" name="직선 화살표 연결선 124"/>
          <p:cNvCxnSpPr/>
          <p:nvPr/>
        </p:nvCxnSpPr>
        <p:spPr>
          <a:xfrm>
            <a:off x="5338098" y="457983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7" name="연결선: 꺾임 126"/>
          <p:cNvCxnSpPr>
            <a:cxnSpLocks/>
            <a:stCxn id="75" idx="3"/>
            <a:endCxn id="120" idx="5"/>
          </p:cNvCxnSpPr>
          <p:nvPr/>
        </p:nvCxnSpPr>
        <p:spPr>
          <a:xfrm flipH="1" flipV="1">
            <a:off x="5859789" y="3908465"/>
            <a:ext cx="424239" cy="1074256"/>
          </a:xfrm>
          <a:prstGeom prst="bentConnector3">
            <a:avLst>
              <a:gd name="adj1" fmla="val -53885"/>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0" name="직사각형 129"/>
          <p:cNvSpPr/>
          <p:nvPr/>
        </p:nvSpPr>
        <p:spPr>
          <a:xfrm>
            <a:off x="6209128" y="4706486"/>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133" name="직사각형 132"/>
          <p:cNvSpPr/>
          <p:nvPr/>
        </p:nvSpPr>
        <p:spPr>
          <a:xfrm>
            <a:off x="5779697" y="5375098"/>
            <a:ext cx="351378" cy="215444"/>
          </a:xfrm>
          <a:prstGeom prst="rect">
            <a:avLst/>
          </a:prstGeom>
        </p:spPr>
        <p:txBody>
          <a:bodyPr wrap="none">
            <a:spAutoFit/>
          </a:bodyPr>
          <a:lstStyle/>
          <a:p>
            <a:pPr lvl="0">
              <a:defRPr/>
            </a:pPr>
            <a:r>
              <a:rPr lang="en-US" altLang="ko-KR" sz="800"/>
              <a:t>YES</a:t>
            </a:r>
            <a:endParaRPr lang="ko-KR" altLang="en-US" sz="800"/>
          </a:p>
        </p:txBody>
      </p:sp>
      <p:sp>
        <p:nvSpPr>
          <p:cNvPr id="134" name="순서도: 처리 133"/>
          <p:cNvSpPr/>
          <p:nvPr/>
        </p:nvSpPr>
        <p:spPr>
          <a:xfrm>
            <a:off x="7431867" y="2458585"/>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&lt;button&gt;</a:t>
            </a:r>
          </a:p>
          <a:p>
            <a:pPr algn="ctr">
              <a:defRPr/>
            </a:pPr>
            <a:r>
              <a:rPr lang="ko-KR" altLang="en-US" sz="900" dirty="0">
                <a:solidFill>
                  <a:schemeClr val="tx1"/>
                </a:solidFill>
              </a:rPr>
              <a:t>주소 검색</a:t>
            </a:r>
          </a:p>
        </p:txBody>
      </p:sp>
      <p:sp>
        <p:nvSpPr>
          <p:cNvPr id="136" name="순서도: 데이터 135"/>
          <p:cNvSpPr/>
          <p:nvPr/>
        </p:nvSpPr>
        <p:spPr>
          <a:xfrm>
            <a:off x="6990201" y="2974330"/>
            <a:ext cx="1888232"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Input</a:t>
            </a:r>
          </a:p>
          <a:p>
            <a:pPr algn="ctr">
              <a:defRPr/>
            </a:pPr>
            <a:r>
              <a:rPr lang="en-US" altLang="ko-KR" sz="900" dirty="0">
                <a:solidFill>
                  <a:schemeClr val="tx1"/>
                </a:solidFill>
              </a:rPr>
              <a:t>ADDRESS_DETAIL</a:t>
            </a:r>
          </a:p>
        </p:txBody>
      </p:sp>
      <p:cxnSp>
        <p:nvCxnSpPr>
          <p:cNvPr id="141" name="연결선: 꺾임 140"/>
          <p:cNvCxnSpPr>
            <a:cxnSpLocks/>
            <a:endCxn id="134" idx="1"/>
          </p:cNvCxnSpPr>
          <p:nvPr/>
        </p:nvCxnSpPr>
        <p:spPr>
          <a:xfrm rot="5400000" flipH="1" flipV="1">
            <a:off x="5149524" y="2794239"/>
            <a:ext cx="2459163" cy="2105522"/>
          </a:xfrm>
          <a:prstGeom prst="bentConnector4">
            <a:avLst>
              <a:gd name="adj1" fmla="val -9296"/>
              <a:gd name="adj2" fmla="val 63935"/>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4" name="직선 화살표 연결선 143"/>
          <p:cNvCxnSpPr/>
          <p:nvPr/>
        </p:nvCxnSpPr>
        <p:spPr>
          <a:xfrm>
            <a:off x="7905993" y="275800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7" name="직선 화살표 연결선 146"/>
          <p:cNvCxnSpPr/>
          <p:nvPr/>
        </p:nvCxnSpPr>
        <p:spPr>
          <a:xfrm>
            <a:off x="8711352" y="4222143"/>
            <a:ext cx="334161"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8" name="직선 화살표 연결선 147"/>
          <p:cNvCxnSpPr/>
          <p:nvPr/>
        </p:nvCxnSpPr>
        <p:spPr>
          <a:xfrm>
            <a:off x="7943935" y="382054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152" name="그림 151" descr="모니터, 컴퓨터이(가) 표시된 사진  자동 생성된 설명"/>
          <p:cNvPicPr>
            <a:picLocks noChangeAspect="1"/>
          </p:cNvPicPr>
          <p:nvPr/>
        </p:nvPicPr>
        <p:blipFill rotWithShape="1">
          <a:blip r:embed="rId3"/>
          <a:stretch>
            <a:fillRect/>
          </a:stretch>
        </p:blipFill>
        <p:spPr>
          <a:xfrm>
            <a:off x="8944912" y="3908465"/>
            <a:ext cx="611352" cy="611352"/>
          </a:xfrm>
          <a:prstGeom prst="rect">
            <a:avLst/>
          </a:prstGeom>
        </p:spPr>
      </p:pic>
      <p:sp>
        <p:nvSpPr>
          <p:cNvPr id="154" name="직사각형 153"/>
          <p:cNvSpPr/>
          <p:nvPr/>
        </p:nvSpPr>
        <p:spPr>
          <a:xfrm>
            <a:off x="8859875" y="3185198"/>
            <a:ext cx="2186185" cy="1477328"/>
          </a:xfrm>
          <a:prstGeom prst="rect">
            <a:avLst/>
          </a:prstGeom>
        </p:spPr>
        <p:txBody>
          <a:bodyPr wrap="square">
            <a:spAutoFit/>
          </a:bodyPr>
          <a:lstStyle/>
          <a:p>
            <a:pPr lvl="0">
              <a:defRPr/>
            </a:pPr>
            <a:r>
              <a:rPr lang="en-US" altLang="ko-KR" sz="900" dirty="0"/>
              <a:t>	- ID</a:t>
            </a:r>
          </a:p>
          <a:p>
            <a:pPr lvl="0">
              <a:defRPr/>
            </a:pPr>
            <a:r>
              <a:rPr lang="en-US" altLang="ko-KR" sz="900" dirty="0"/>
              <a:t>	- PW</a:t>
            </a:r>
          </a:p>
          <a:p>
            <a:pPr lvl="0">
              <a:defRPr/>
            </a:pPr>
            <a:r>
              <a:rPr lang="en-US" altLang="ko-KR" sz="900" dirty="0"/>
              <a:t>	- NAME</a:t>
            </a:r>
          </a:p>
          <a:p>
            <a:pPr lvl="0">
              <a:defRPr/>
            </a:pPr>
            <a:r>
              <a:rPr lang="en-US" altLang="ko-KR" sz="900" dirty="0"/>
              <a:t>	- EMAIL</a:t>
            </a:r>
          </a:p>
          <a:p>
            <a:pPr lvl="0">
              <a:defRPr/>
            </a:pPr>
            <a:r>
              <a:rPr lang="en-US" altLang="ko-KR" sz="900" dirty="0"/>
              <a:t>	- EMAIL_HASH</a:t>
            </a:r>
          </a:p>
          <a:p>
            <a:pPr lvl="0">
              <a:defRPr/>
            </a:pPr>
            <a:r>
              <a:rPr lang="en-US" altLang="ko-KR" sz="900" dirty="0"/>
              <a:t>	- ZIPCODE</a:t>
            </a:r>
          </a:p>
          <a:p>
            <a:pPr lvl="0">
              <a:defRPr/>
            </a:pPr>
            <a:r>
              <a:rPr lang="en-US" altLang="ko-KR" sz="900" dirty="0"/>
              <a:t>	- ADDRESS</a:t>
            </a:r>
          </a:p>
          <a:p>
            <a:pPr lvl="0">
              <a:defRPr/>
            </a:pPr>
            <a:r>
              <a:rPr lang="en-US" altLang="ko-KR" sz="900" dirty="0"/>
              <a:t>	- ADDRESS_DETAIL</a:t>
            </a:r>
          </a:p>
          <a:p>
            <a:pPr lvl="0">
              <a:defRPr/>
            </a:pPr>
            <a:r>
              <a:rPr lang="en-US" altLang="ko-KR" sz="900" dirty="0"/>
              <a:t>	- ADDRESS_ETC</a:t>
            </a:r>
          </a:p>
          <a:p>
            <a:pPr lvl="0">
              <a:defRPr/>
            </a:pPr>
            <a:r>
              <a:rPr lang="en-US" altLang="ko-KR" sz="900" dirty="0"/>
              <a:t>TABLE_USER	- POINT</a:t>
            </a:r>
          </a:p>
        </p:txBody>
      </p:sp>
      <p:sp>
        <p:nvSpPr>
          <p:cNvPr id="157" name="순서도: 문서 156"/>
          <p:cNvSpPr/>
          <p:nvPr/>
        </p:nvSpPr>
        <p:spPr>
          <a:xfrm>
            <a:off x="7987698" y="4726885"/>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login.jsp</a:t>
            </a:r>
            <a:endParaRPr lang="ko-KR" altLang="en-US" sz="900">
              <a:solidFill>
                <a:schemeClr val="tx1"/>
              </a:solidFill>
            </a:endParaRPr>
          </a:p>
        </p:txBody>
      </p:sp>
      <p:sp>
        <p:nvSpPr>
          <p:cNvPr id="166" name="직사각형 165"/>
          <p:cNvSpPr/>
          <p:nvPr/>
        </p:nvSpPr>
        <p:spPr>
          <a:xfrm>
            <a:off x="7382835" y="4328104"/>
            <a:ext cx="343364" cy="338554"/>
          </a:xfrm>
          <a:prstGeom prst="rect">
            <a:avLst/>
          </a:prstGeom>
        </p:spPr>
        <p:txBody>
          <a:bodyPr wrap="none">
            <a:spAutoFit/>
          </a:bodyPr>
          <a:lstStyle/>
          <a:p>
            <a:pPr lvl="0">
              <a:defRPr/>
            </a:pPr>
            <a:r>
              <a:rPr lang="en-US" altLang="ko-KR" sz="800" dirty="0"/>
              <a:t>NO</a:t>
            </a:r>
          </a:p>
          <a:p>
            <a:pPr lvl="0">
              <a:defRPr/>
            </a:pPr>
            <a:endParaRPr lang="ko-KR" altLang="en-US" sz="800" dirty="0"/>
          </a:p>
        </p:txBody>
      </p:sp>
      <p:sp>
        <p:nvSpPr>
          <p:cNvPr id="55" name="순서도: 연결자 31">
            <a:extLst>
              <a:ext uri="{FF2B5EF4-FFF2-40B4-BE49-F238E27FC236}">
                <a16:creationId xmlns:a16="http://schemas.microsoft.com/office/drawing/2014/main" id="{C6F9B6EE-166C-9F46-BE2E-10961624C93C}"/>
              </a:ext>
            </a:extLst>
          </p:cNvPr>
          <p:cNvSpPr/>
          <p:nvPr/>
        </p:nvSpPr>
        <p:spPr>
          <a:xfrm flipV="1">
            <a:off x="3320500" y="5205041"/>
            <a:ext cx="238432" cy="230608"/>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56" name="직사각형 55">
            <a:extLst>
              <a:ext uri="{FF2B5EF4-FFF2-40B4-BE49-F238E27FC236}">
                <a16:creationId xmlns:a16="http://schemas.microsoft.com/office/drawing/2014/main" id="{C6222C5B-7178-1245-9E5D-03CA49F8C5ED}"/>
              </a:ext>
            </a:extLst>
          </p:cNvPr>
          <p:cNvSpPr/>
          <p:nvPr/>
        </p:nvSpPr>
        <p:spPr>
          <a:xfrm>
            <a:off x="3147812" y="5401226"/>
            <a:ext cx="567784" cy="215444"/>
          </a:xfrm>
          <a:prstGeom prst="rect">
            <a:avLst/>
          </a:prstGeom>
        </p:spPr>
        <p:txBody>
          <a:bodyPr wrap="none">
            <a:spAutoFit/>
          </a:bodyPr>
          <a:lstStyle/>
          <a:p>
            <a:pPr lvl="0">
              <a:defRPr/>
            </a:pPr>
            <a:r>
              <a:rPr lang="en-US" altLang="ko-KR" sz="800" dirty="0"/>
              <a:t>Connect</a:t>
            </a:r>
            <a:endParaRPr lang="ko-KR" altLang="en-US" sz="800" dirty="0"/>
          </a:p>
        </p:txBody>
      </p:sp>
      <p:sp>
        <p:nvSpPr>
          <p:cNvPr id="57" name="순서도: 판단 56">
            <a:extLst>
              <a:ext uri="{FF2B5EF4-FFF2-40B4-BE49-F238E27FC236}">
                <a16:creationId xmlns:a16="http://schemas.microsoft.com/office/drawing/2014/main" id="{44A69B31-B261-4B5A-878B-DFEE0E55A74F}"/>
              </a:ext>
            </a:extLst>
          </p:cNvPr>
          <p:cNvSpPr/>
          <p:nvPr/>
        </p:nvSpPr>
        <p:spPr>
          <a:xfrm>
            <a:off x="7202964" y="3508932"/>
            <a:ext cx="1512168" cy="29090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formSubmit</a:t>
            </a:r>
            <a:r>
              <a:rPr lang="en-US" altLang="ko-KR" sz="800" dirty="0">
                <a:solidFill>
                  <a:schemeClr val="tx1"/>
                </a:solidFill>
              </a:rPr>
              <a:t>()</a:t>
            </a:r>
          </a:p>
        </p:txBody>
      </p:sp>
      <p:sp>
        <p:nvSpPr>
          <p:cNvPr id="58" name="순서도: 문서 57">
            <a:extLst>
              <a:ext uri="{FF2B5EF4-FFF2-40B4-BE49-F238E27FC236}">
                <a16:creationId xmlns:a16="http://schemas.microsoft.com/office/drawing/2014/main" id="{6226E8CA-F439-4095-AE84-ED4B99129AF2}"/>
              </a:ext>
            </a:extLst>
          </p:cNvPr>
          <p:cNvSpPr/>
          <p:nvPr/>
        </p:nvSpPr>
        <p:spPr>
          <a:xfrm>
            <a:off x="6858131" y="4733256"/>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cxnSp>
        <p:nvCxnSpPr>
          <p:cNvPr id="59" name="연결선: 꺾임 58">
            <a:extLst>
              <a:ext uri="{FF2B5EF4-FFF2-40B4-BE49-F238E27FC236}">
                <a16:creationId xmlns:a16="http://schemas.microsoft.com/office/drawing/2014/main" id="{5B902043-49C0-4956-AD96-67DC0E36D59B}"/>
              </a:ext>
            </a:extLst>
          </p:cNvPr>
          <p:cNvCxnSpPr>
            <a:cxnSpLocks/>
            <a:endCxn id="157" idx="0"/>
          </p:cNvCxnSpPr>
          <p:nvPr/>
        </p:nvCxnSpPr>
        <p:spPr>
          <a:xfrm rot="16200000" flipH="1">
            <a:off x="8012302" y="4247433"/>
            <a:ext cx="401466" cy="557437"/>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1" name="연결선: 꺾임 60">
            <a:extLst>
              <a:ext uri="{FF2B5EF4-FFF2-40B4-BE49-F238E27FC236}">
                <a16:creationId xmlns:a16="http://schemas.microsoft.com/office/drawing/2014/main" id="{CD9B02E0-7FE0-4115-8681-770FA9FE711B}"/>
              </a:ext>
            </a:extLst>
          </p:cNvPr>
          <p:cNvCxnSpPr>
            <a:cxnSpLocks/>
            <a:endCxn id="58" idx="0"/>
          </p:cNvCxnSpPr>
          <p:nvPr/>
        </p:nvCxnSpPr>
        <p:spPr>
          <a:xfrm rot="5400000">
            <a:off x="7444334" y="4243272"/>
            <a:ext cx="407837" cy="572130"/>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67" name="순서도: 판단 66">
            <a:extLst>
              <a:ext uri="{FF2B5EF4-FFF2-40B4-BE49-F238E27FC236}">
                <a16:creationId xmlns:a16="http://schemas.microsoft.com/office/drawing/2014/main" id="{8AB93339-2B44-487D-B76A-8DE927B1D29C}"/>
              </a:ext>
            </a:extLst>
          </p:cNvPr>
          <p:cNvSpPr/>
          <p:nvPr/>
        </p:nvSpPr>
        <p:spPr>
          <a:xfrm>
            <a:off x="2630174" y="4749001"/>
            <a:ext cx="1652169" cy="408191"/>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UserCheckIdOkAction.java</a:t>
            </a:r>
            <a:endParaRPr lang="ko-KR" altLang="en-US" sz="800" dirty="0">
              <a:solidFill>
                <a:schemeClr val="tx1"/>
              </a:solidFill>
            </a:endParaRPr>
          </a:p>
        </p:txBody>
      </p:sp>
      <p:sp>
        <p:nvSpPr>
          <p:cNvPr id="71" name="순서도: 판단 70">
            <a:extLst>
              <a:ext uri="{FF2B5EF4-FFF2-40B4-BE49-F238E27FC236}">
                <a16:creationId xmlns:a16="http://schemas.microsoft.com/office/drawing/2014/main" id="{42342230-01D6-4828-BCE4-82E125085589}"/>
              </a:ext>
            </a:extLst>
          </p:cNvPr>
          <p:cNvSpPr/>
          <p:nvPr/>
        </p:nvSpPr>
        <p:spPr>
          <a:xfrm>
            <a:off x="4373172" y="3203992"/>
            <a:ext cx="1852705" cy="408191"/>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UserCheckEamilOkAction.java</a:t>
            </a:r>
            <a:endParaRPr lang="ko-KR" altLang="en-US" sz="800" dirty="0">
              <a:solidFill>
                <a:schemeClr val="tx1"/>
              </a:solidFill>
            </a:endParaRPr>
          </a:p>
        </p:txBody>
      </p:sp>
      <p:sp>
        <p:nvSpPr>
          <p:cNvPr id="75" name="순서도: 판단 74">
            <a:extLst>
              <a:ext uri="{FF2B5EF4-FFF2-40B4-BE49-F238E27FC236}">
                <a16:creationId xmlns:a16="http://schemas.microsoft.com/office/drawing/2014/main" id="{5BD21AAE-C891-441C-9FDE-EF65268BEDE6}"/>
              </a:ext>
            </a:extLst>
          </p:cNvPr>
          <p:cNvSpPr/>
          <p:nvPr/>
        </p:nvSpPr>
        <p:spPr>
          <a:xfrm>
            <a:off x="4373171" y="4778625"/>
            <a:ext cx="1910857" cy="408191"/>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UserVerifyEmailCheckAction.java</a:t>
            </a:r>
            <a:endParaRPr lang="ko-KR" altLang="en-US" sz="800" dirty="0">
              <a:solidFill>
                <a:schemeClr val="tx1"/>
              </a:solidFill>
            </a:endParaRPr>
          </a:p>
        </p:txBody>
      </p:sp>
      <p:sp>
        <p:nvSpPr>
          <p:cNvPr id="79" name="순서도: 판단 78">
            <a:extLst>
              <a:ext uri="{FF2B5EF4-FFF2-40B4-BE49-F238E27FC236}">
                <a16:creationId xmlns:a16="http://schemas.microsoft.com/office/drawing/2014/main" id="{42DA5D23-DE3C-444B-A49C-5466DB9A928D}"/>
              </a:ext>
            </a:extLst>
          </p:cNvPr>
          <p:cNvSpPr/>
          <p:nvPr/>
        </p:nvSpPr>
        <p:spPr>
          <a:xfrm>
            <a:off x="7200066" y="4018048"/>
            <a:ext cx="1478746" cy="408191"/>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UserJoinOKAction.java</a:t>
            </a:r>
          </a:p>
        </p:txBody>
      </p:sp>
      <p:cxnSp>
        <p:nvCxnSpPr>
          <p:cNvPr id="80" name="연결선: 꺾임 79">
            <a:extLst>
              <a:ext uri="{FF2B5EF4-FFF2-40B4-BE49-F238E27FC236}">
                <a16:creationId xmlns:a16="http://schemas.microsoft.com/office/drawing/2014/main" id="{0D4FE6A7-7CE2-4D66-8D09-9B2F85EE9BFA}"/>
              </a:ext>
            </a:extLst>
          </p:cNvPr>
          <p:cNvCxnSpPr>
            <a:cxnSpLocks/>
            <a:stCxn id="57" idx="1"/>
            <a:endCxn id="101" idx="5"/>
          </p:cNvCxnSpPr>
          <p:nvPr/>
        </p:nvCxnSpPr>
        <p:spPr>
          <a:xfrm rot="10800000">
            <a:off x="5693814" y="2347691"/>
            <a:ext cx="1509151" cy="1306692"/>
          </a:xfrm>
          <a:prstGeom prst="bentConnector3">
            <a:avLst>
              <a:gd name="adj1" fmla="val 40034"/>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85" name="직사각형 84">
            <a:extLst>
              <a:ext uri="{FF2B5EF4-FFF2-40B4-BE49-F238E27FC236}">
                <a16:creationId xmlns:a16="http://schemas.microsoft.com/office/drawing/2014/main" id="{DEC418D4-131C-45E9-ABDB-82C70AC90075}"/>
              </a:ext>
            </a:extLst>
          </p:cNvPr>
          <p:cNvSpPr/>
          <p:nvPr/>
        </p:nvSpPr>
        <p:spPr>
          <a:xfrm>
            <a:off x="7944758" y="3805423"/>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86" name="직사각형 85">
            <a:extLst>
              <a:ext uri="{FF2B5EF4-FFF2-40B4-BE49-F238E27FC236}">
                <a16:creationId xmlns:a16="http://schemas.microsoft.com/office/drawing/2014/main" id="{9369B7BA-8AF4-4185-AE36-2FA1884B7A37}"/>
              </a:ext>
            </a:extLst>
          </p:cNvPr>
          <p:cNvSpPr/>
          <p:nvPr/>
        </p:nvSpPr>
        <p:spPr>
          <a:xfrm>
            <a:off x="6812424" y="3652530"/>
            <a:ext cx="343364" cy="338554"/>
          </a:xfrm>
          <a:prstGeom prst="rect">
            <a:avLst/>
          </a:prstGeom>
        </p:spPr>
        <p:txBody>
          <a:bodyPr wrap="none">
            <a:spAutoFit/>
          </a:bodyPr>
          <a:lstStyle/>
          <a:p>
            <a:pPr lvl="0">
              <a:defRPr/>
            </a:pPr>
            <a:r>
              <a:rPr lang="en-US" altLang="ko-KR" sz="800" dirty="0"/>
              <a:t>NO</a:t>
            </a:r>
          </a:p>
          <a:p>
            <a:pPr lvl="0">
              <a:defRPr/>
            </a:pPr>
            <a:endParaRPr lang="ko-KR" altLang="en-US" sz="800" dirty="0"/>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4A28BA45-C1CA-9E4B-B594-7B7560444113}"/>
              </a:ext>
            </a:extLst>
          </p:cNvPr>
          <p:cNvPicPr>
            <a:picLocks noChangeAspect="1"/>
          </p:cNvPicPr>
          <p:nvPr/>
        </p:nvPicPr>
        <p:blipFill>
          <a:blip r:embed="rId2"/>
          <a:stretch>
            <a:fillRect/>
          </a:stretch>
        </p:blipFill>
        <p:spPr>
          <a:xfrm>
            <a:off x="1368428" y="801740"/>
            <a:ext cx="6217402" cy="6056260"/>
          </a:xfrm>
          <a:prstGeom prst="rect">
            <a:avLst/>
          </a:prstGeom>
        </p:spPr>
      </p:pic>
      <p:sp>
        <p:nvSpPr>
          <p:cNvPr id="4" name="텍스트 개체 틀 3"/>
          <p:cNvSpPr>
            <a:spLocks noGrp="1"/>
          </p:cNvSpPr>
          <p:nvPr>
            <p:ph type="body" sz="quarter" idx="10"/>
          </p:nvPr>
        </p:nvSpPr>
        <p:spPr/>
        <p:txBody>
          <a:bodyPr/>
          <a:lstStyle/>
          <a:p>
            <a:pPr lvl="0">
              <a:defRPr/>
            </a:pPr>
            <a:r>
              <a:rPr lang="en-US" altLang="ko-KR"/>
              <a:t>freeTalkList.jsp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915310"/>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사용자가 이용하는 자유 게시판 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원하는 순으로 변경 할 수있습니다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사용자들이 입력한 게시판들입니다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글쓰기를 누르면 글을 작성할수 있는 </a:t>
                      </a:r>
                    </a:p>
                    <a:p>
                      <a:pPr algn="just" latinLnBrk="1">
                        <a:lnSpc>
                          <a:spcPct val="120000"/>
                        </a:lnSpc>
                        <a:defRPr/>
                      </a:pPr>
                      <a:r>
                        <a:rPr lang="ko-KR" altLang="en-US" sz="850" b="0">
                          <a:latin typeface="+mn-ea"/>
                          <a:ea typeface="+mn-ea"/>
                          <a:cs typeface="+mn-cs"/>
                        </a:rPr>
                        <a:t>페이지로 이동합니다</a:t>
                      </a:r>
                      <a:r>
                        <a:rPr lang="en-US" altLang="ko-KR" sz="850" b="0">
                          <a:latin typeface="+mn-ea"/>
                          <a:ea typeface="+mn-ea"/>
                          <a:cs typeface="+mn-cs"/>
                        </a:rPr>
                        <a:t>.(page51)</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50</a:t>
            </a:r>
          </a:p>
        </p:txBody>
      </p:sp>
      <p:sp>
        <p:nvSpPr>
          <p:cNvPr id="28" name="타원 27"/>
          <p:cNvSpPr/>
          <p:nvPr/>
        </p:nvSpPr>
        <p:spPr>
          <a:xfrm>
            <a:off x="1271464" y="2528897"/>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1</a:t>
            </a:r>
          </a:p>
        </p:txBody>
      </p:sp>
      <p:sp>
        <p:nvSpPr>
          <p:cNvPr id="29" name="타원 28"/>
          <p:cNvSpPr/>
          <p:nvPr/>
        </p:nvSpPr>
        <p:spPr>
          <a:xfrm>
            <a:off x="1199456" y="4581128"/>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2</a:t>
            </a:r>
          </a:p>
        </p:txBody>
      </p:sp>
      <p:sp>
        <p:nvSpPr>
          <p:cNvPr id="30" name="타원 29"/>
          <p:cNvSpPr/>
          <p:nvPr/>
        </p:nvSpPr>
        <p:spPr>
          <a:xfrm>
            <a:off x="7320136" y="6381328"/>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3</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freeTalkModify.jsp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769933"/>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자유게시판에 글을 쓸 수 있는 페이지 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원하는 이미지또는 파일 등록 할 수있습니다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등록하기 누르면 작성한 내용들이 게시판에 등록됩니다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목록을 클릭시 자유 게시판으로 이동합니다</a:t>
                      </a:r>
                      <a:r>
                        <a:rPr lang="en-US" altLang="ko-KR" sz="850" b="0">
                          <a:latin typeface="+mn-ea"/>
                          <a:ea typeface="+mn-ea"/>
                          <a:cs typeface="+mn-cs"/>
                        </a:rPr>
                        <a:t>.(page50)</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51</a:t>
            </a:r>
          </a:p>
        </p:txBody>
      </p:sp>
      <p:pic>
        <p:nvPicPr>
          <p:cNvPr id="19" name="그림 18"/>
          <p:cNvPicPr>
            <a:picLocks noChangeAspect="1"/>
          </p:cNvPicPr>
          <p:nvPr/>
        </p:nvPicPr>
        <p:blipFill rotWithShape="1">
          <a:blip r:embed="rId2"/>
          <a:stretch>
            <a:fillRect/>
          </a:stretch>
        </p:blipFill>
        <p:spPr>
          <a:xfrm>
            <a:off x="1463823" y="454360"/>
            <a:ext cx="6000328" cy="6249261"/>
          </a:xfrm>
          <a:prstGeom prst="rect">
            <a:avLst/>
          </a:prstGeom>
        </p:spPr>
      </p:pic>
      <p:sp>
        <p:nvSpPr>
          <p:cNvPr id="27" name="타원 26"/>
          <p:cNvSpPr/>
          <p:nvPr/>
        </p:nvSpPr>
        <p:spPr>
          <a:xfrm>
            <a:off x="1343472" y="4653136"/>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1</a:t>
            </a:r>
          </a:p>
        </p:txBody>
      </p:sp>
      <p:sp>
        <p:nvSpPr>
          <p:cNvPr id="28" name="타원 27"/>
          <p:cNvSpPr/>
          <p:nvPr/>
        </p:nvSpPr>
        <p:spPr>
          <a:xfrm>
            <a:off x="3359696" y="5697250"/>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2</a:t>
            </a:r>
          </a:p>
        </p:txBody>
      </p:sp>
      <p:sp>
        <p:nvSpPr>
          <p:cNvPr id="29" name="타원 28"/>
          <p:cNvSpPr/>
          <p:nvPr/>
        </p:nvSpPr>
        <p:spPr>
          <a:xfrm>
            <a:off x="5303912" y="5661248"/>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3</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37061096-53D7-3348-9C83-8E97010391BC}"/>
              </a:ext>
            </a:extLst>
          </p:cNvPr>
          <p:cNvPicPr>
            <a:picLocks noChangeAspect="1"/>
          </p:cNvPicPr>
          <p:nvPr/>
        </p:nvPicPr>
        <p:blipFill>
          <a:blip r:embed="rId2"/>
          <a:stretch>
            <a:fillRect/>
          </a:stretch>
        </p:blipFill>
        <p:spPr>
          <a:xfrm>
            <a:off x="1287108" y="95985"/>
            <a:ext cx="5279427" cy="6280102"/>
          </a:xfrm>
          <a:prstGeom prst="rect">
            <a:avLst/>
          </a:prstGeom>
        </p:spPr>
      </p:pic>
      <p:sp>
        <p:nvSpPr>
          <p:cNvPr id="4" name="텍스트 개체 틀 3"/>
          <p:cNvSpPr>
            <a:spLocks noGrp="1"/>
          </p:cNvSpPr>
          <p:nvPr>
            <p:ph type="body" sz="quarter" idx="10"/>
          </p:nvPr>
        </p:nvSpPr>
        <p:spPr/>
        <p:txBody>
          <a:bodyPr/>
          <a:lstStyle/>
          <a:p>
            <a:pPr lvl="0">
              <a:defRPr/>
            </a:pPr>
            <a:r>
              <a:rPr lang="en-US" altLang="ko-KR"/>
              <a:t>freeTalkView.jsp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201152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사용자가 입력한 게시판을 확인할 수 있는 페이지입니다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등록한 파일을 다운로드 할 수 있습니다</a:t>
                      </a:r>
                      <a:r>
                        <a:rPr lang="en-US" altLang="ko-KR" sz="850" b="0">
                          <a:latin typeface="+mn-ea"/>
                          <a:ea typeface="+mn-ea"/>
                          <a:cs typeface="+mn-cs"/>
                        </a:rPr>
                        <a:t>.(page51)</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작성한 댓글을 확인 및 수정 삭제가 가능합니다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댓글을 작성하면 실시간으로 올릴 수있습니다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각 버튼을 누르면 원하는 동작을 할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52</a:t>
            </a:r>
          </a:p>
        </p:txBody>
      </p:sp>
      <p:sp>
        <p:nvSpPr>
          <p:cNvPr id="25" name="타원 24"/>
          <p:cNvSpPr/>
          <p:nvPr/>
        </p:nvSpPr>
        <p:spPr>
          <a:xfrm>
            <a:off x="1271464" y="2780928"/>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dirty="0">
                <a:solidFill>
                  <a:schemeClr val="dk1"/>
                </a:solidFill>
                <a:latin typeface="HY나무L"/>
                <a:ea typeface="HY나무L"/>
              </a:rPr>
              <a:t>1</a:t>
            </a:r>
          </a:p>
        </p:txBody>
      </p:sp>
      <p:sp>
        <p:nvSpPr>
          <p:cNvPr id="26" name="타원 25"/>
          <p:cNvSpPr/>
          <p:nvPr/>
        </p:nvSpPr>
        <p:spPr>
          <a:xfrm>
            <a:off x="1271464" y="5013176"/>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3</a:t>
            </a:r>
          </a:p>
        </p:txBody>
      </p:sp>
      <p:sp>
        <p:nvSpPr>
          <p:cNvPr id="27" name="타원 26"/>
          <p:cNvSpPr/>
          <p:nvPr/>
        </p:nvSpPr>
        <p:spPr>
          <a:xfrm>
            <a:off x="1271464" y="3861048"/>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2</a:t>
            </a:r>
          </a:p>
        </p:txBody>
      </p:sp>
      <p:sp>
        <p:nvSpPr>
          <p:cNvPr id="28" name="타원 27"/>
          <p:cNvSpPr/>
          <p:nvPr/>
        </p:nvSpPr>
        <p:spPr>
          <a:xfrm>
            <a:off x="4655840" y="6124056"/>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dirty="0">
                <a:solidFill>
                  <a:schemeClr val="dk1"/>
                </a:solidFill>
                <a:latin typeface="HY나무L"/>
                <a:ea typeface="HY나무L"/>
              </a:rPr>
              <a:t>4</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98FA2C09-AC21-6646-B8CE-B9CE1063445F}"/>
              </a:ext>
            </a:extLst>
          </p:cNvPr>
          <p:cNvPicPr>
            <a:picLocks noChangeAspect="1"/>
          </p:cNvPicPr>
          <p:nvPr/>
        </p:nvPicPr>
        <p:blipFill>
          <a:blip r:embed="rId2"/>
          <a:stretch>
            <a:fillRect/>
          </a:stretch>
        </p:blipFill>
        <p:spPr>
          <a:xfrm>
            <a:off x="695400" y="379528"/>
            <a:ext cx="6454770" cy="6381328"/>
          </a:xfrm>
          <a:prstGeom prst="rect">
            <a:avLst/>
          </a:prstGeom>
        </p:spPr>
      </p:pic>
      <p:sp>
        <p:nvSpPr>
          <p:cNvPr id="4" name="텍스트 개체 틀 3"/>
          <p:cNvSpPr>
            <a:spLocks noGrp="1"/>
          </p:cNvSpPr>
          <p:nvPr>
            <p:ph type="body" sz="quarter" idx="10"/>
          </p:nvPr>
        </p:nvSpPr>
        <p:spPr/>
        <p:txBody>
          <a:bodyPr/>
          <a:lstStyle/>
          <a:p>
            <a:pPr lvl="0">
              <a:defRPr/>
            </a:pPr>
            <a:r>
              <a:rPr lang="en-US" altLang="ko-KR"/>
              <a:t>reviewList.jsp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extLst>
              <p:ext uri="{D42A27DB-BD31-4B8C-83A1-F6EECF244321}">
                <p14:modId xmlns:p14="http://schemas.microsoft.com/office/powerpoint/2010/main" val="2859484800"/>
              </p:ext>
            </p:extLst>
          </p:nvPr>
        </p:nvGraphicFramePr>
        <p:xfrm>
          <a:off x="8688288" y="476672"/>
          <a:ext cx="3376961"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사용자가 이벤트를 이용한 후 인증할 수 있는 페이지입니다</a:t>
                      </a:r>
                      <a:r>
                        <a:rPr lang="en-US" altLang="ko-KR" sz="800" b="0">
                          <a:solidFill>
                            <a:schemeClr val="tx1"/>
                          </a:solidFill>
                          <a:latin typeface="+mn-ea"/>
                          <a:ea typeface="+mn-ea"/>
                          <a:sym typeface="맑은 고딕"/>
                        </a:rPr>
                        <a:t>.</a:t>
                      </a:r>
                      <a:endParaRPr lang="ko-KR" altLang="en-US" sz="800" b="0">
                        <a:solidFill>
                          <a:schemeClr val="tx1"/>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dirty="0">
                          <a:solidFill>
                            <a:schemeClr val="tx1"/>
                          </a:solidFill>
                          <a:latin typeface="+mn-ea"/>
                          <a:ea typeface="+mn-ea"/>
                          <a:cs typeface="+mn-cs"/>
                        </a:rPr>
                        <a:t>1</a:t>
                      </a:r>
                      <a:endParaRPr lang="ko-KR" altLang="en-US" sz="850" b="0" dirty="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dirty="0">
                          <a:latin typeface="+mn-ea"/>
                          <a:ea typeface="+mn-ea"/>
                          <a:cs typeface="+mn-cs"/>
                        </a:rPr>
                        <a:t>원하는 인증 후기를 확인 할 수 있습니다</a:t>
                      </a:r>
                      <a:r>
                        <a:rPr lang="en-US" altLang="ko-KR" sz="850" b="0" dirty="0">
                          <a:latin typeface="+mn-ea"/>
                          <a:ea typeface="+mn-ea"/>
                          <a:cs typeface="+mn-cs"/>
                        </a:rPr>
                        <a:t>.(page55)</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53</a:t>
            </a:r>
          </a:p>
        </p:txBody>
      </p:sp>
      <p:sp>
        <p:nvSpPr>
          <p:cNvPr id="24" name="타원 23"/>
          <p:cNvSpPr/>
          <p:nvPr/>
        </p:nvSpPr>
        <p:spPr>
          <a:xfrm>
            <a:off x="715156" y="4221088"/>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id="{E771B0E8-0C83-0E42-8295-957A6EB84921}"/>
              </a:ext>
            </a:extLst>
          </p:cNvPr>
          <p:cNvPicPr>
            <a:picLocks noChangeAspect="1"/>
          </p:cNvPicPr>
          <p:nvPr/>
        </p:nvPicPr>
        <p:blipFill>
          <a:blip r:embed="rId2"/>
          <a:stretch>
            <a:fillRect/>
          </a:stretch>
        </p:blipFill>
        <p:spPr>
          <a:xfrm>
            <a:off x="1006944" y="476672"/>
            <a:ext cx="5419002" cy="6381328"/>
          </a:xfrm>
          <a:prstGeom prst="rect">
            <a:avLst/>
          </a:prstGeom>
        </p:spPr>
      </p:pic>
      <p:sp>
        <p:nvSpPr>
          <p:cNvPr id="4" name="텍스트 개체 틀 3"/>
          <p:cNvSpPr>
            <a:spLocks noGrp="1"/>
          </p:cNvSpPr>
          <p:nvPr>
            <p:ph type="body" sz="quarter" idx="10"/>
          </p:nvPr>
        </p:nvSpPr>
        <p:spPr/>
        <p:txBody>
          <a:bodyPr/>
          <a:lstStyle/>
          <a:p>
            <a:pPr lvl="0">
              <a:defRPr/>
            </a:pPr>
            <a:r>
              <a:rPr lang="en-US" altLang="ko-KR"/>
              <a:t>reviewModify.jsp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extLst>
              <p:ext uri="{D42A27DB-BD31-4B8C-83A1-F6EECF244321}">
                <p14:modId xmlns:p14="http://schemas.microsoft.com/office/powerpoint/2010/main" val="3053770673"/>
              </p:ext>
            </p:extLst>
          </p:nvPr>
        </p:nvGraphicFramePr>
        <p:xfrm>
          <a:off x="8688288" y="476672"/>
          <a:ext cx="3376961" cy="2011525"/>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인증후기를 작성할 수 있는 페이지입니다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dirty="0">
                          <a:latin typeface="+mn-ea"/>
                          <a:ea typeface="+mn-ea"/>
                          <a:cs typeface="+mn-cs"/>
                        </a:rPr>
                        <a:t>어떤 이벤트에 대한 인증후기인지 확인할 수 있습니다</a:t>
                      </a:r>
                      <a:r>
                        <a:rPr lang="en-US" altLang="ko-KR" sz="850" b="0" dirty="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dirty="0">
                          <a:solidFill>
                            <a:schemeClr val="tx1"/>
                          </a:solidFill>
                          <a:latin typeface="+mn-ea"/>
                          <a:ea typeface="+mn-ea"/>
                          <a:cs typeface="+mn-cs"/>
                        </a:rPr>
                        <a:t>2</a:t>
                      </a:r>
                      <a:endParaRPr lang="ko-KR" altLang="en-US" sz="850" b="0" dirty="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fontAlgn="auto" latinLnBrk="1" hangingPunct="1">
                        <a:lnSpc>
                          <a:spcPct val="120000"/>
                        </a:lnSpc>
                        <a:spcBef>
                          <a:spcPts val="0"/>
                        </a:spcBef>
                        <a:spcAft>
                          <a:spcPts val="0"/>
                        </a:spcAft>
                        <a:buClrTx/>
                        <a:buSzTx/>
                        <a:buFontTx/>
                        <a:buNone/>
                        <a:tabLst/>
                        <a:defRPr/>
                      </a:pPr>
                      <a:r>
                        <a:rPr lang="ko-KR" altLang="en-US" sz="850" b="0" dirty="0">
                          <a:latin typeface="+mn-ea"/>
                          <a:ea typeface="+mn-ea"/>
                          <a:cs typeface="+mn-cs"/>
                        </a:rPr>
                        <a:t>이용한 이벤트 사진을 등록할 </a:t>
                      </a:r>
                      <a:r>
                        <a:rPr lang="ko-KR" altLang="en-US" sz="850" b="0" dirty="0" err="1">
                          <a:latin typeface="+mn-ea"/>
                          <a:ea typeface="+mn-ea"/>
                          <a:cs typeface="+mn-cs"/>
                        </a:rPr>
                        <a:t>수있습니다</a:t>
                      </a:r>
                      <a:r>
                        <a:rPr lang="en-US" altLang="ko-KR" sz="850" b="0" dirty="0">
                          <a:latin typeface="+mn-ea"/>
                          <a:ea typeface="+mn-ea"/>
                          <a:cs typeface="+mn-cs"/>
                        </a:rPr>
                        <a:t>.</a:t>
                      </a:r>
                    </a:p>
                  </a:txBody>
                  <a:tcPr anchor="ctr">
                    <a:lnL w="3175" cap="flat" cmpd="sng" algn="ctr">
                      <a:solidFill>
                        <a:schemeClr val="tx1">
                          <a:lumMod val="50000"/>
                          <a:lumOff val="50000"/>
                        </a:schemeClr>
                      </a:solidFill>
                      <a:prstDash val="solid"/>
                      <a:round/>
                      <a:headEnd type="none" w="med" len="med"/>
                      <a:tailEnd type="none"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2115709520"/>
                  </a:ext>
                </a:extLst>
              </a:tr>
              <a:tr h="241592">
                <a:tc>
                  <a:txBody>
                    <a:bodyPr/>
                    <a:lstStyle/>
                    <a:p>
                      <a:pPr algn="ctr" latinLnBrk="1">
                        <a:lnSpc>
                          <a:spcPct val="120000"/>
                        </a:lnSpc>
                        <a:defRPr/>
                      </a:pPr>
                      <a:r>
                        <a:rPr lang="en-US" altLang="ko-KR" sz="850" b="0" dirty="0">
                          <a:latin typeface="+mn-ea"/>
                          <a:ea typeface="+mn-ea"/>
                          <a:cs typeface="+mn-cs"/>
                        </a:rPr>
                        <a:t>3</a:t>
                      </a:r>
                      <a:endParaRPr lang="ko-KR" altLang="en-US" sz="850" b="0" dirty="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등록하기 클릭시 작성한 인증후기가 게시판에 등업됩니다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dirty="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dirty="0">
                          <a:solidFill>
                            <a:schemeClr val="tx1"/>
                          </a:solidFill>
                          <a:latin typeface="+mn-ea"/>
                        </a:rPr>
                        <a:t>목록을 </a:t>
                      </a:r>
                      <a:r>
                        <a:rPr kumimoji="1" lang="ko-KR" altLang="en-US" sz="850" dirty="0" err="1">
                          <a:solidFill>
                            <a:schemeClr val="tx1"/>
                          </a:solidFill>
                          <a:latin typeface="+mn-ea"/>
                        </a:rPr>
                        <a:t>클릭시</a:t>
                      </a:r>
                      <a:r>
                        <a:rPr kumimoji="1" lang="ko-KR" altLang="en-US" sz="850" dirty="0">
                          <a:solidFill>
                            <a:schemeClr val="tx1"/>
                          </a:solidFill>
                          <a:latin typeface="+mn-ea"/>
                        </a:rPr>
                        <a:t> </a:t>
                      </a:r>
                      <a:r>
                        <a:rPr kumimoji="1" lang="ko-KR" altLang="en-US" sz="850" dirty="0" err="1">
                          <a:solidFill>
                            <a:schemeClr val="tx1"/>
                          </a:solidFill>
                          <a:latin typeface="+mn-ea"/>
                        </a:rPr>
                        <a:t>인증후기</a:t>
                      </a:r>
                      <a:r>
                        <a:rPr kumimoji="1" lang="ko-KR" altLang="en-US" sz="850" dirty="0">
                          <a:solidFill>
                            <a:schemeClr val="tx1"/>
                          </a:solidFill>
                          <a:latin typeface="+mn-ea"/>
                        </a:rPr>
                        <a:t> 게시판으로 이동합니다</a:t>
                      </a:r>
                      <a:r>
                        <a:rPr kumimoji="1" lang="en-US" altLang="ko-KR" sz="850" dirty="0">
                          <a:solidFill>
                            <a:schemeClr val="tx1"/>
                          </a:solidFill>
                          <a:latin typeface="+mn-ea"/>
                        </a:rPr>
                        <a:t>(page53)</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54</a:t>
            </a:r>
          </a:p>
        </p:txBody>
      </p:sp>
      <p:sp>
        <p:nvSpPr>
          <p:cNvPr id="25" name="타원 24"/>
          <p:cNvSpPr/>
          <p:nvPr/>
        </p:nvSpPr>
        <p:spPr>
          <a:xfrm>
            <a:off x="2430091" y="6448163"/>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dirty="0">
                <a:solidFill>
                  <a:schemeClr val="dk1"/>
                </a:solidFill>
                <a:latin typeface="HY나무L"/>
                <a:ea typeface="HY나무L"/>
              </a:rPr>
              <a:t>3</a:t>
            </a:r>
          </a:p>
        </p:txBody>
      </p:sp>
      <p:sp>
        <p:nvSpPr>
          <p:cNvPr id="26" name="타원 25"/>
          <p:cNvSpPr/>
          <p:nvPr/>
        </p:nvSpPr>
        <p:spPr>
          <a:xfrm>
            <a:off x="880928" y="4149080"/>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dirty="0">
                <a:solidFill>
                  <a:schemeClr val="dk1"/>
                </a:solidFill>
                <a:latin typeface="HY나무L"/>
                <a:ea typeface="HY나무L"/>
              </a:rPr>
              <a:t>2</a:t>
            </a:r>
          </a:p>
        </p:txBody>
      </p:sp>
      <p:sp>
        <p:nvSpPr>
          <p:cNvPr id="27" name="타원 26"/>
          <p:cNvSpPr/>
          <p:nvPr/>
        </p:nvSpPr>
        <p:spPr>
          <a:xfrm>
            <a:off x="4511824" y="6448163"/>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dirty="0">
                <a:solidFill>
                  <a:schemeClr val="dk1"/>
                </a:solidFill>
                <a:latin typeface="HY나무L"/>
                <a:ea typeface="HY나무L"/>
              </a:rPr>
              <a:t>4</a:t>
            </a:r>
          </a:p>
        </p:txBody>
      </p:sp>
      <p:sp>
        <p:nvSpPr>
          <p:cNvPr id="12" name="타원 11">
            <a:extLst>
              <a:ext uri="{FF2B5EF4-FFF2-40B4-BE49-F238E27FC236}">
                <a16:creationId xmlns:a16="http://schemas.microsoft.com/office/drawing/2014/main" id="{E89BB679-43B5-6A45-9517-E1AEDB3B58FB}"/>
              </a:ext>
            </a:extLst>
          </p:cNvPr>
          <p:cNvSpPr/>
          <p:nvPr/>
        </p:nvSpPr>
        <p:spPr>
          <a:xfrm>
            <a:off x="839415" y="1229201"/>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dirty="0">
                <a:solidFill>
                  <a:schemeClr val="dk1"/>
                </a:solidFill>
                <a:latin typeface="HY나무L"/>
                <a:ea typeface="HY나무L"/>
              </a:rP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5F2B592C-44A3-BB41-B391-C84812F6F820}"/>
              </a:ext>
            </a:extLst>
          </p:cNvPr>
          <p:cNvPicPr>
            <a:picLocks noChangeAspect="1"/>
          </p:cNvPicPr>
          <p:nvPr/>
        </p:nvPicPr>
        <p:blipFill>
          <a:blip r:embed="rId2"/>
          <a:stretch>
            <a:fillRect/>
          </a:stretch>
        </p:blipFill>
        <p:spPr>
          <a:xfrm>
            <a:off x="2378949" y="355643"/>
            <a:ext cx="4293115" cy="6517089"/>
          </a:xfrm>
          <a:prstGeom prst="rect">
            <a:avLst/>
          </a:prstGeom>
        </p:spPr>
      </p:pic>
      <p:sp>
        <p:nvSpPr>
          <p:cNvPr id="4" name="텍스트 개체 틀 3"/>
          <p:cNvSpPr>
            <a:spLocks noGrp="1"/>
          </p:cNvSpPr>
          <p:nvPr>
            <p:ph type="body" sz="quarter" idx="10"/>
          </p:nvPr>
        </p:nvSpPr>
        <p:spPr/>
        <p:txBody>
          <a:bodyPr/>
          <a:lstStyle/>
          <a:p>
            <a:pPr lvl="0">
              <a:defRPr/>
            </a:pPr>
            <a:r>
              <a:rPr lang="en-US" altLang="ko-KR"/>
              <a:t>reviewView.jsp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04515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인증후기 게시판 상세 보기입니다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55</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개체 틀 9"/>
          <p:cNvSpPr>
            <a:spLocks noGrp="1"/>
          </p:cNvSpPr>
          <p:nvPr>
            <p:ph type="title" hasCustomPrompt="1"/>
          </p:nvPr>
        </p:nvSpPr>
        <p:spPr/>
        <p:txBody>
          <a:bodyPr/>
          <a:lstStyle/>
          <a:p>
            <a:pPr>
              <a:defRPr/>
            </a:pPr>
            <a:r>
              <a:rPr lang="ko-KR" altLang="en-US" dirty="0"/>
              <a:t>회원가입 및 아이디</a:t>
            </a:r>
            <a:r>
              <a:rPr lang="en-US" altLang="ko-KR" dirty="0"/>
              <a:t>/</a:t>
            </a:r>
            <a:r>
              <a:rPr lang="ko-KR" altLang="en-US" dirty="0"/>
              <a:t>비번 찾기</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findIdPw.jsp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서비스를 이용할  회원이 아이디를 찾는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아이디를 이메일로 전송 받을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로그인 페이지로 이동합니다</a:t>
                      </a:r>
                      <a:r>
                        <a:rPr kumimoji="1" lang="en-US" altLang="ko-KR" sz="850">
                          <a:solidFill>
                            <a:schemeClr val="tx1"/>
                          </a:solidFill>
                          <a:latin typeface="+mn-ea"/>
                        </a:rPr>
                        <a:t>.(page23)</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57</a:t>
            </a:r>
          </a:p>
        </p:txBody>
      </p:sp>
      <p:pic>
        <p:nvPicPr>
          <p:cNvPr id="13" name="그림 12"/>
          <p:cNvPicPr>
            <a:picLocks noChangeAspect="1"/>
          </p:cNvPicPr>
          <p:nvPr/>
        </p:nvPicPr>
        <p:blipFill rotWithShape="1">
          <a:blip r:embed="rId2"/>
          <a:stretch>
            <a:fillRect/>
          </a:stretch>
        </p:blipFill>
        <p:spPr>
          <a:xfrm>
            <a:off x="0" y="548680"/>
            <a:ext cx="8580603" cy="4320480"/>
          </a:xfrm>
          <a:prstGeom prst="rect">
            <a:avLst/>
          </a:prstGeom>
        </p:spPr>
      </p:pic>
      <p:sp>
        <p:nvSpPr>
          <p:cNvPr id="20" name="타원 19"/>
          <p:cNvSpPr/>
          <p:nvPr/>
        </p:nvSpPr>
        <p:spPr>
          <a:xfrm>
            <a:off x="2099553" y="4221088"/>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1</a:t>
            </a:r>
          </a:p>
        </p:txBody>
      </p:sp>
      <p:sp>
        <p:nvSpPr>
          <p:cNvPr id="21" name="타원 20"/>
          <p:cNvSpPr/>
          <p:nvPr/>
        </p:nvSpPr>
        <p:spPr>
          <a:xfrm>
            <a:off x="6384032" y="4221088"/>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findIdPw.jsp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서비스를 이용할  회원이</a:t>
                      </a:r>
                      <a:r>
                        <a:rPr lang="en-US" altLang="ko-KR" sz="800" b="0">
                          <a:solidFill>
                            <a:schemeClr val="tx1"/>
                          </a:solidFill>
                          <a:latin typeface="+mn-ea"/>
                          <a:ea typeface="+mn-ea"/>
                          <a:sym typeface="맑은 고딕"/>
                        </a:rPr>
                        <a:t> </a:t>
                      </a:r>
                      <a:r>
                        <a:rPr lang="ko-KR" altLang="en-US" sz="800" b="0">
                          <a:solidFill>
                            <a:schemeClr val="tx1"/>
                          </a:solidFill>
                          <a:latin typeface="+mn-ea"/>
                          <a:ea typeface="+mn-ea"/>
                          <a:sym typeface="맑은 고딕"/>
                        </a:rPr>
                        <a:t>임시 비밀번호을 발급 받는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임시비밀번호를 이메일로 전송 받을 수 있습니다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로그인 페이지로 이동합니다</a:t>
                      </a:r>
                      <a:r>
                        <a:rPr kumimoji="1" lang="en-US" altLang="ko-KR" sz="850">
                          <a:solidFill>
                            <a:schemeClr val="tx1"/>
                          </a:solidFill>
                          <a:latin typeface="+mn-ea"/>
                        </a:rPr>
                        <a:t>.(page23)</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58</a:t>
            </a:r>
          </a:p>
        </p:txBody>
      </p:sp>
      <p:pic>
        <p:nvPicPr>
          <p:cNvPr id="15" name="그림 14"/>
          <p:cNvPicPr>
            <a:picLocks noChangeAspect="1"/>
          </p:cNvPicPr>
          <p:nvPr/>
        </p:nvPicPr>
        <p:blipFill rotWithShape="1">
          <a:blip r:embed="rId2"/>
          <a:stretch>
            <a:fillRect/>
          </a:stretch>
        </p:blipFill>
        <p:spPr>
          <a:xfrm>
            <a:off x="0" y="1657712"/>
            <a:ext cx="8544272" cy="3139440"/>
          </a:xfrm>
          <a:prstGeom prst="rect">
            <a:avLst/>
          </a:prstGeom>
        </p:spPr>
      </p:pic>
      <p:sp>
        <p:nvSpPr>
          <p:cNvPr id="22" name="타원 21"/>
          <p:cNvSpPr/>
          <p:nvPr/>
        </p:nvSpPr>
        <p:spPr>
          <a:xfrm>
            <a:off x="2027545" y="3897049"/>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1</a:t>
            </a:r>
          </a:p>
        </p:txBody>
      </p:sp>
      <p:sp>
        <p:nvSpPr>
          <p:cNvPr id="23" name="타원 22"/>
          <p:cNvSpPr/>
          <p:nvPr/>
        </p:nvSpPr>
        <p:spPr>
          <a:xfrm>
            <a:off x="6240016" y="3933056"/>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signup.jsp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528341"/>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서비스를 이용할  회원이 회원가입을 하기전 약관동의 페이지입니다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체크박스를 클릭하면 약관에 모둥동의로 표시됩니다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확인을 누르면 회원정보 입력 페이지로 이동합니다</a:t>
                      </a:r>
                      <a:r>
                        <a:rPr lang="en-US" altLang="ko-KR" sz="850" b="0">
                          <a:latin typeface="+mn-ea"/>
                          <a:ea typeface="+mn-ea"/>
                          <a:cs typeface="+mn-cs"/>
                        </a:rPr>
                        <a:t>.</a:t>
                      </a:r>
                      <a:endParaRPr kumimoji="1" lang="en-US" altLang="ko-KR" sz="850">
                        <a:solidFill>
                          <a:schemeClr val="tx1"/>
                        </a:solidFill>
                        <a:latin typeface="+mn-ea"/>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59</a:t>
            </a:r>
          </a:p>
        </p:txBody>
      </p:sp>
      <p:pic>
        <p:nvPicPr>
          <p:cNvPr id="15" name="그림 14"/>
          <p:cNvPicPr>
            <a:picLocks noChangeAspect="1"/>
          </p:cNvPicPr>
          <p:nvPr/>
        </p:nvPicPr>
        <p:blipFill rotWithShape="1">
          <a:blip r:embed="rId2"/>
          <a:stretch>
            <a:fillRect/>
          </a:stretch>
        </p:blipFill>
        <p:spPr>
          <a:xfrm>
            <a:off x="2567608" y="980728"/>
            <a:ext cx="3986685" cy="4680520"/>
          </a:xfrm>
          <a:prstGeom prst="rect">
            <a:avLst/>
          </a:prstGeom>
        </p:spPr>
      </p:pic>
      <p:sp>
        <p:nvSpPr>
          <p:cNvPr id="28" name="타원 27"/>
          <p:cNvSpPr/>
          <p:nvPr/>
        </p:nvSpPr>
        <p:spPr>
          <a:xfrm>
            <a:off x="2819633" y="2240865"/>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1</a:t>
            </a:r>
          </a:p>
        </p:txBody>
      </p:sp>
      <p:sp>
        <p:nvSpPr>
          <p:cNvPr id="29" name="타원 28"/>
          <p:cNvSpPr/>
          <p:nvPr/>
        </p:nvSpPr>
        <p:spPr>
          <a:xfrm>
            <a:off x="4367808" y="5373216"/>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2</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로그인 </a:t>
            </a:r>
            <a:r>
              <a:rPr lang="en-US" altLang="ko-KR"/>
              <a:t>/ </a:t>
            </a:r>
            <a:r>
              <a:rPr lang="ko-KR" altLang="en-US"/>
              <a:t>로그아웃</a:t>
            </a:r>
          </a:p>
        </p:txBody>
      </p:sp>
      <p:graphicFrame>
        <p:nvGraphicFramePr>
          <p:cNvPr id="3" name="표 2"/>
          <p:cNvGraphicFramePr>
            <a:graphicFrameLocks noGrp="1"/>
          </p:cNvGraphicFramePr>
          <p:nvPr/>
        </p:nvGraphicFramePr>
        <p:xfrm>
          <a:off x="1197870" y="1700808"/>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4387827">
                  <a:extLst>
                    <a:ext uri="{9D8B030D-6E8A-4147-A177-3AD203B41FA5}">
                      <a16:colId xmlns:a16="http://schemas.microsoft.com/office/drawing/2014/main" val="20001"/>
                    </a:ext>
                  </a:extLst>
                </a:gridCol>
                <a:gridCol w="4227793">
                  <a:extLst>
                    <a:ext uri="{9D8B030D-6E8A-4147-A177-3AD203B41FA5}">
                      <a16:colId xmlns:a16="http://schemas.microsoft.com/office/drawing/2014/main" val="20002"/>
                    </a:ext>
                  </a:extLst>
                </a:gridCol>
              </a:tblGrid>
              <a:tr h="342763">
                <a:tc rowSpan="2">
                  <a:txBody>
                    <a:bodyPr/>
                    <a:lstStyle/>
                    <a:p>
                      <a:pPr algn="ctr" latinLnBrk="1">
                        <a:defRPr/>
                      </a:pPr>
                      <a:r>
                        <a:rPr lang="en-US" altLang="ko-KR" sz="1000" b="1">
                          <a:solidFill>
                            <a:schemeClr val="tx1"/>
                          </a:solidFill>
                        </a:rPr>
                        <a:t>Login / logout</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ko-KR" altLang="en-US" sz="1000" b="1" dirty="0">
                          <a:solidFill>
                            <a:schemeClr val="tx1"/>
                          </a:solidFill>
                        </a:rPr>
                        <a:t>로그인</a:t>
                      </a:r>
                      <a:endParaRPr lang="en-US" altLang="ko-KR" sz="1000" b="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ko-KR" altLang="en-US" sz="1000" b="1" dirty="0">
                          <a:solidFill>
                            <a:schemeClr val="tx1"/>
                          </a:solidFill>
                        </a:rPr>
                        <a:t>로그아웃</a:t>
                      </a:r>
                      <a:endParaRPr lang="en-US" altLang="ko-KR" sz="1000" b="0"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6</a:t>
            </a:fld>
            <a:endParaRPr lang="en-US" altLang="en-US" sz="900"/>
          </a:p>
        </p:txBody>
      </p:sp>
      <p:sp>
        <p:nvSpPr>
          <p:cNvPr id="59" name="순서도: 문서 58"/>
          <p:cNvSpPr/>
          <p:nvPr/>
        </p:nvSpPr>
        <p:spPr>
          <a:xfrm>
            <a:off x="4259047" y="2132603"/>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login.jsp</a:t>
            </a:r>
            <a:endParaRPr lang="ko-KR" altLang="en-US" sz="900">
              <a:solidFill>
                <a:schemeClr val="tx1"/>
              </a:solidFill>
            </a:endParaRPr>
          </a:p>
        </p:txBody>
      </p:sp>
      <p:sp>
        <p:nvSpPr>
          <p:cNvPr id="60" name="순서도: 처리 59"/>
          <p:cNvSpPr/>
          <p:nvPr/>
        </p:nvSpPr>
        <p:spPr>
          <a:xfrm>
            <a:off x="4259047" y="3161205"/>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&lt;button&gt;</a:t>
            </a:r>
          </a:p>
          <a:p>
            <a:pPr algn="ctr">
              <a:defRPr/>
            </a:pPr>
            <a:r>
              <a:rPr lang="ko-KR" altLang="en-US" sz="900">
                <a:solidFill>
                  <a:schemeClr val="tx1"/>
                </a:solidFill>
              </a:rPr>
              <a:t>로그인</a:t>
            </a:r>
          </a:p>
        </p:txBody>
      </p:sp>
      <p:cxnSp>
        <p:nvCxnSpPr>
          <p:cNvPr id="62" name="직선 화살표 연결선 61"/>
          <p:cNvCxnSpPr>
            <a:endCxn id="60" idx="0"/>
          </p:cNvCxnSpPr>
          <p:nvPr/>
        </p:nvCxnSpPr>
        <p:spPr>
          <a:xfrm>
            <a:off x="4771115" y="295457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3" name="직선 화살표 연결선 62"/>
          <p:cNvCxnSpPr/>
          <p:nvPr/>
        </p:nvCxnSpPr>
        <p:spPr>
          <a:xfrm>
            <a:off x="4774033" y="3460233"/>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66" name="순서도: 데이터 65"/>
          <p:cNvSpPr/>
          <p:nvPr/>
        </p:nvSpPr>
        <p:spPr>
          <a:xfrm>
            <a:off x="4243023" y="2636912"/>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p:txBody>
      </p:sp>
      <p:cxnSp>
        <p:nvCxnSpPr>
          <p:cNvPr id="69" name="직선 화살표 연결선 68"/>
          <p:cNvCxnSpPr/>
          <p:nvPr/>
        </p:nvCxnSpPr>
        <p:spPr>
          <a:xfrm>
            <a:off x="4750005" y="243028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2" name="직선 화살표 연결선 71"/>
          <p:cNvCxnSpPr/>
          <p:nvPr/>
        </p:nvCxnSpPr>
        <p:spPr>
          <a:xfrm>
            <a:off x="4792547" y="398997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4" name="직사각형 73"/>
          <p:cNvSpPr/>
          <p:nvPr/>
        </p:nvSpPr>
        <p:spPr>
          <a:xfrm>
            <a:off x="4839553" y="4535051"/>
            <a:ext cx="351378" cy="215444"/>
          </a:xfrm>
          <a:prstGeom prst="rect">
            <a:avLst/>
          </a:prstGeom>
        </p:spPr>
        <p:txBody>
          <a:bodyPr wrap="none">
            <a:spAutoFit/>
          </a:bodyPr>
          <a:lstStyle/>
          <a:p>
            <a:pPr lvl="0">
              <a:defRPr/>
            </a:pPr>
            <a:r>
              <a:rPr lang="en-US" altLang="ko-KR" sz="800" dirty="0"/>
              <a:t>YES</a:t>
            </a:r>
            <a:endParaRPr lang="ko-KR" altLang="en-US" sz="800" dirty="0"/>
          </a:p>
        </p:txBody>
      </p:sp>
      <p:cxnSp>
        <p:nvCxnSpPr>
          <p:cNvPr id="82" name="연결선: 꺾임 81"/>
          <p:cNvCxnSpPr>
            <a:cxnSpLocks/>
            <a:stCxn id="35" idx="1"/>
            <a:endCxn id="66" idx="2"/>
          </p:cNvCxnSpPr>
          <p:nvPr/>
        </p:nvCxnSpPr>
        <p:spPr>
          <a:xfrm rot="10800000" flipH="1">
            <a:off x="4047681" y="2786426"/>
            <a:ext cx="297755" cy="1043186"/>
          </a:xfrm>
          <a:prstGeom prst="bentConnector3">
            <a:avLst>
              <a:gd name="adj1" fmla="val -31922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94" name="직사각형 93"/>
          <p:cNvSpPr/>
          <p:nvPr/>
        </p:nvSpPr>
        <p:spPr>
          <a:xfrm>
            <a:off x="3573879" y="4372275"/>
            <a:ext cx="343364" cy="215444"/>
          </a:xfrm>
          <a:prstGeom prst="rect">
            <a:avLst/>
          </a:prstGeom>
        </p:spPr>
        <p:txBody>
          <a:bodyPr wrap="none">
            <a:spAutoFit/>
          </a:bodyPr>
          <a:lstStyle/>
          <a:p>
            <a:pPr lvl="0">
              <a:defRPr/>
            </a:pPr>
            <a:r>
              <a:rPr lang="en-US" altLang="ko-KR" sz="800" dirty="0"/>
              <a:t>NO</a:t>
            </a:r>
            <a:endParaRPr lang="ko-KR" altLang="en-US" sz="800" dirty="0"/>
          </a:p>
        </p:txBody>
      </p:sp>
      <p:pic>
        <p:nvPicPr>
          <p:cNvPr id="119" name="그림 118" descr="모니터, 컴퓨터이(가) 표시된 사진  자동 생성된 설명"/>
          <p:cNvPicPr>
            <a:picLocks noChangeAspect="1"/>
          </p:cNvPicPr>
          <p:nvPr/>
        </p:nvPicPr>
        <p:blipFill rotWithShape="1">
          <a:blip r:embed="rId3"/>
          <a:stretch>
            <a:fillRect/>
          </a:stretch>
        </p:blipFill>
        <p:spPr>
          <a:xfrm>
            <a:off x="5954461" y="4060722"/>
            <a:ext cx="611352" cy="611352"/>
          </a:xfrm>
          <a:prstGeom prst="rect">
            <a:avLst/>
          </a:prstGeom>
        </p:spPr>
      </p:pic>
      <p:sp>
        <p:nvSpPr>
          <p:cNvPr id="120" name="직사각형 119"/>
          <p:cNvSpPr/>
          <p:nvPr/>
        </p:nvSpPr>
        <p:spPr>
          <a:xfrm>
            <a:off x="5832296" y="4536146"/>
            <a:ext cx="881248" cy="230832"/>
          </a:xfrm>
          <a:prstGeom prst="rect">
            <a:avLst/>
          </a:prstGeom>
        </p:spPr>
        <p:txBody>
          <a:bodyPr wrap="square">
            <a:spAutoFit/>
          </a:bodyPr>
          <a:lstStyle/>
          <a:p>
            <a:pPr lvl="0">
              <a:defRPr/>
            </a:pPr>
            <a:r>
              <a:rPr lang="en-US" altLang="ko-KR" sz="900" dirty="0"/>
              <a:t>TABLE_USER</a:t>
            </a:r>
          </a:p>
        </p:txBody>
      </p:sp>
      <p:cxnSp>
        <p:nvCxnSpPr>
          <p:cNvPr id="127" name="직선 화살표 연결선 126"/>
          <p:cNvCxnSpPr/>
          <p:nvPr/>
        </p:nvCxnSpPr>
        <p:spPr>
          <a:xfrm>
            <a:off x="4800921" y="453077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8" name="순서도: 문서 127"/>
          <p:cNvSpPr/>
          <p:nvPr/>
        </p:nvSpPr>
        <p:spPr>
          <a:xfrm>
            <a:off x="4243022" y="5289066"/>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index.jsp</a:t>
            </a:r>
            <a:endParaRPr lang="ko-KR" altLang="en-US" sz="900">
              <a:solidFill>
                <a:schemeClr val="tx1"/>
              </a:solidFill>
            </a:endParaRPr>
          </a:p>
        </p:txBody>
      </p:sp>
      <p:cxnSp>
        <p:nvCxnSpPr>
          <p:cNvPr id="130" name="직선 화살표 연결선 129"/>
          <p:cNvCxnSpPr/>
          <p:nvPr/>
        </p:nvCxnSpPr>
        <p:spPr>
          <a:xfrm>
            <a:off x="5622932" y="4316522"/>
            <a:ext cx="334161"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2" name="직선 화살표 연결선 131"/>
          <p:cNvCxnSpPr/>
          <p:nvPr/>
        </p:nvCxnSpPr>
        <p:spPr>
          <a:xfrm flipH="1">
            <a:off x="5617474" y="4442058"/>
            <a:ext cx="317598" cy="4625"/>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3" name="순서도: 처리 132"/>
          <p:cNvSpPr/>
          <p:nvPr/>
        </p:nvSpPr>
        <p:spPr>
          <a:xfrm>
            <a:off x="4250011" y="4739323"/>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Session(</a:t>
            </a:r>
            <a:r>
              <a:rPr lang="en-US" altLang="ko-KR" sz="900" dirty="0" err="1">
                <a:solidFill>
                  <a:schemeClr val="tx1"/>
                </a:solidFill>
              </a:rPr>
              <a:t>user_Id</a:t>
            </a:r>
            <a:r>
              <a:rPr lang="en-US" altLang="ko-KR" sz="900" dirty="0">
                <a:solidFill>
                  <a:schemeClr val="tx1"/>
                </a:solidFill>
              </a:rPr>
              <a:t>)</a:t>
            </a:r>
            <a:endParaRPr lang="ko-KR" altLang="en-US" sz="900" dirty="0">
              <a:solidFill>
                <a:schemeClr val="tx1"/>
              </a:solidFill>
            </a:endParaRPr>
          </a:p>
        </p:txBody>
      </p:sp>
      <p:cxnSp>
        <p:nvCxnSpPr>
          <p:cNvPr id="134" name="직선 화살표 연결선 133"/>
          <p:cNvCxnSpPr/>
          <p:nvPr/>
        </p:nvCxnSpPr>
        <p:spPr>
          <a:xfrm>
            <a:off x="4792547" y="508244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40" name="순서도: 처리 139"/>
          <p:cNvSpPr/>
          <p:nvPr/>
        </p:nvSpPr>
        <p:spPr>
          <a:xfrm>
            <a:off x="8365066" y="2825215"/>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로그아웃</a:t>
            </a:r>
          </a:p>
        </p:txBody>
      </p:sp>
      <p:sp>
        <p:nvSpPr>
          <p:cNvPr id="142" name="순서도: 처리 141"/>
          <p:cNvSpPr/>
          <p:nvPr/>
        </p:nvSpPr>
        <p:spPr>
          <a:xfrm>
            <a:off x="8331603" y="3920634"/>
            <a:ext cx="1152127"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Session.invalidate()</a:t>
            </a:r>
            <a:endParaRPr lang="ko-KR" altLang="en-US" sz="900">
              <a:solidFill>
                <a:schemeClr val="tx1"/>
              </a:solidFill>
            </a:endParaRPr>
          </a:p>
        </p:txBody>
      </p:sp>
      <p:sp>
        <p:nvSpPr>
          <p:cNvPr id="144" name="순서도: 문서 143"/>
          <p:cNvSpPr/>
          <p:nvPr/>
        </p:nvSpPr>
        <p:spPr>
          <a:xfrm>
            <a:off x="8413213" y="4462329"/>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index.jsp</a:t>
            </a:r>
            <a:endParaRPr lang="ko-KR" altLang="en-US" sz="900">
              <a:solidFill>
                <a:schemeClr val="tx1"/>
              </a:solidFill>
            </a:endParaRPr>
          </a:p>
        </p:txBody>
      </p:sp>
      <p:cxnSp>
        <p:nvCxnSpPr>
          <p:cNvPr id="147" name="직선 화살표 연결선 146"/>
          <p:cNvCxnSpPr/>
          <p:nvPr/>
        </p:nvCxnSpPr>
        <p:spPr>
          <a:xfrm>
            <a:off x="8888031" y="315285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8" name="직선 화살표 연결선 147"/>
          <p:cNvCxnSpPr/>
          <p:nvPr/>
        </p:nvCxnSpPr>
        <p:spPr>
          <a:xfrm>
            <a:off x="8907666" y="422693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9" name="직선 화살표 연결선 148"/>
          <p:cNvCxnSpPr/>
          <p:nvPr/>
        </p:nvCxnSpPr>
        <p:spPr>
          <a:xfrm>
            <a:off x="8895990" y="3699702"/>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38" name="순서도: 처리 37"/>
          <p:cNvSpPr/>
          <p:nvPr/>
        </p:nvSpPr>
        <p:spPr>
          <a:xfrm>
            <a:off x="2423400" y="2875984"/>
            <a:ext cx="1485575" cy="85365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로그인에 실패하셨습니다</a:t>
            </a:r>
            <a:r>
              <a:rPr lang="en-US" altLang="ko-KR" sz="900">
                <a:solidFill>
                  <a:schemeClr val="tx1"/>
                </a:solidFill>
              </a:rPr>
              <a:t>. ID</a:t>
            </a:r>
            <a:r>
              <a:rPr lang="ko-KR" altLang="en-US" sz="900">
                <a:solidFill>
                  <a:schemeClr val="tx1"/>
                </a:solidFill>
              </a:rPr>
              <a:t>와 </a:t>
            </a:r>
            <a:r>
              <a:rPr lang="en-US" altLang="ko-KR" sz="900">
                <a:solidFill>
                  <a:schemeClr val="tx1"/>
                </a:solidFill>
              </a:rPr>
              <a:t>PW</a:t>
            </a:r>
            <a:r>
              <a:rPr lang="ko-KR" altLang="en-US" sz="900">
                <a:solidFill>
                  <a:schemeClr val="tx1"/>
                </a:solidFill>
              </a:rPr>
              <a:t>를 다시 확인해주세요</a:t>
            </a:r>
            <a:r>
              <a:rPr lang="en-US" altLang="ko-KR" sz="900">
                <a:solidFill>
                  <a:schemeClr val="tx1"/>
                </a:solidFill>
              </a:rPr>
              <a:t>.</a:t>
            </a:r>
            <a:endParaRPr lang="ko-KR" altLang="en-US" sz="900">
              <a:solidFill>
                <a:schemeClr val="tx1"/>
              </a:solidFill>
            </a:endParaRPr>
          </a:p>
        </p:txBody>
      </p:sp>
      <p:sp>
        <p:nvSpPr>
          <p:cNvPr id="4" name="순서도: 수행의 시작/종료 3"/>
          <p:cNvSpPr/>
          <p:nvPr/>
        </p:nvSpPr>
        <p:spPr>
          <a:xfrm>
            <a:off x="2846429" y="3515285"/>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sp>
        <p:nvSpPr>
          <p:cNvPr id="43" name="직사각형 42"/>
          <p:cNvSpPr/>
          <p:nvPr/>
        </p:nvSpPr>
        <p:spPr>
          <a:xfrm>
            <a:off x="5331997" y="2501929"/>
            <a:ext cx="1281120" cy="507831"/>
          </a:xfrm>
          <a:prstGeom prst="rect">
            <a:avLst/>
          </a:prstGeom>
        </p:spPr>
        <p:txBody>
          <a:bodyPr wrap="none">
            <a:spAutoFit/>
          </a:bodyPr>
          <a:lstStyle/>
          <a:p>
            <a:pPr marL="171450" lvl="0" indent="-171450">
              <a:buFont typeface="Arial"/>
              <a:buChar char="•"/>
              <a:defRPr/>
            </a:pPr>
            <a:r>
              <a:rPr lang="en-US" altLang="ko-KR" sz="900"/>
              <a:t>Input Information</a:t>
            </a:r>
          </a:p>
          <a:p>
            <a:pPr lvl="0">
              <a:defRPr/>
            </a:pPr>
            <a:r>
              <a:rPr lang="en-US" altLang="ko-KR" sz="900"/>
              <a:t>   - ID</a:t>
            </a:r>
          </a:p>
          <a:p>
            <a:pPr lvl="0">
              <a:defRPr/>
            </a:pPr>
            <a:r>
              <a:rPr lang="en-US" altLang="ko-KR" sz="900"/>
              <a:t>   - PW</a:t>
            </a:r>
          </a:p>
        </p:txBody>
      </p:sp>
      <p:sp>
        <p:nvSpPr>
          <p:cNvPr id="35" name="순서도: 판단 34">
            <a:extLst>
              <a:ext uri="{FF2B5EF4-FFF2-40B4-BE49-F238E27FC236}">
                <a16:creationId xmlns:a16="http://schemas.microsoft.com/office/drawing/2014/main" id="{22452E6C-5BAA-483D-9B3D-76049B4E4EFB}"/>
              </a:ext>
            </a:extLst>
          </p:cNvPr>
          <p:cNvSpPr/>
          <p:nvPr/>
        </p:nvSpPr>
        <p:spPr>
          <a:xfrm>
            <a:off x="4047682" y="3684161"/>
            <a:ext cx="1512168" cy="29090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submit()</a:t>
            </a:r>
          </a:p>
        </p:txBody>
      </p:sp>
      <p:sp>
        <p:nvSpPr>
          <p:cNvPr id="36" name="순서도: 판단 35">
            <a:extLst>
              <a:ext uri="{FF2B5EF4-FFF2-40B4-BE49-F238E27FC236}">
                <a16:creationId xmlns:a16="http://schemas.microsoft.com/office/drawing/2014/main" id="{169D7361-B1B5-4DC0-92F9-143F88BB33F5}"/>
              </a:ext>
            </a:extLst>
          </p:cNvPr>
          <p:cNvSpPr/>
          <p:nvPr/>
        </p:nvSpPr>
        <p:spPr>
          <a:xfrm>
            <a:off x="4000459" y="4214193"/>
            <a:ext cx="1584176" cy="32943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UserLoginOKAction.java</a:t>
            </a:r>
            <a:endParaRPr lang="ko-KR" altLang="en-US" sz="800" dirty="0">
              <a:solidFill>
                <a:schemeClr val="tx1"/>
              </a:solidFill>
            </a:endParaRPr>
          </a:p>
        </p:txBody>
      </p:sp>
      <p:sp>
        <p:nvSpPr>
          <p:cNvPr id="37" name="순서도: 판단 36">
            <a:extLst>
              <a:ext uri="{FF2B5EF4-FFF2-40B4-BE49-F238E27FC236}">
                <a16:creationId xmlns:a16="http://schemas.microsoft.com/office/drawing/2014/main" id="{384AC345-BF23-4DB3-9008-8C7B60222466}"/>
              </a:ext>
            </a:extLst>
          </p:cNvPr>
          <p:cNvSpPr/>
          <p:nvPr/>
        </p:nvSpPr>
        <p:spPr>
          <a:xfrm>
            <a:off x="8085046" y="3373917"/>
            <a:ext cx="1560777" cy="329438"/>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UserLogoutAction.java</a:t>
            </a:r>
            <a:endParaRPr lang="ko-KR" altLang="en-US" sz="800" dirty="0">
              <a:solidFill>
                <a:schemeClr val="tx1"/>
              </a:solidFill>
            </a:endParaRPr>
          </a:p>
        </p:txBody>
      </p:sp>
      <p:sp>
        <p:nvSpPr>
          <p:cNvPr id="39" name="직사각형 38">
            <a:extLst>
              <a:ext uri="{FF2B5EF4-FFF2-40B4-BE49-F238E27FC236}">
                <a16:creationId xmlns:a16="http://schemas.microsoft.com/office/drawing/2014/main" id="{0059AE4F-1507-4AE4-B814-193BBD2CDF3E}"/>
              </a:ext>
            </a:extLst>
          </p:cNvPr>
          <p:cNvSpPr/>
          <p:nvPr/>
        </p:nvSpPr>
        <p:spPr>
          <a:xfrm>
            <a:off x="8907666" y="3690343"/>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40" name="직사각형 39">
            <a:extLst>
              <a:ext uri="{FF2B5EF4-FFF2-40B4-BE49-F238E27FC236}">
                <a16:creationId xmlns:a16="http://schemas.microsoft.com/office/drawing/2014/main" id="{147DCFA4-8B76-4158-80A1-12E88686880F}"/>
              </a:ext>
            </a:extLst>
          </p:cNvPr>
          <p:cNvSpPr/>
          <p:nvPr/>
        </p:nvSpPr>
        <p:spPr>
          <a:xfrm>
            <a:off x="7636598" y="3319364"/>
            <a:ext cx="343364" cy="215444"/>
          </a:xfrm>
          <a:prstGeom prst="rect">
            <a:avLst/>
          </a:prstGeom>
        </p:spPr>
        <p:txBody>
          <a:bodyPr wrap="none">
            <a:spAutoFit/>
          </a:bodyPr>
          <a:lstStyle/>
          <a:p>
            <a:pPr lvl="0">
              <a:defRPr/>
            </a:pPr>
            <a:r>
              <a:rPr lang="en-US" altLang="ko-KR" sz="800" dirty="0"/>
              <a:t>NO</a:t>
            </a:r>
            <a:endParaRPr lang="ko-KR" altLang="en-US" sz="800" dirty="0"/>
          </a:p>
        </p:txBody>
      </p:sp>
      <p:cxnSp>
        <p:nvCxnSpPr>
          <p:cNvPr id="41" name="연결선: 꺾임 40">
            <a:extLst>
              <a:ext uri="{FF2B5EF4-FFF2-40B4-BE49-F238E27FC236}">
                <a16:creationId xmlns:a16="http://schemas.microsoft.com/office/drawing/2014/main" id="{15037672-D3F8-4905-9D4F-C3FEA5F47F0D}"/>
              </a:ext>
            </a:extLst>
          </p:cNvPr>
          <p:cNvCxnSpPr>
            <a:cxnSpLocks/>
            <a:stCxn id="37" idx="1"/>
            <a:endCxn id="44" idx="0"/>
          </p:cNvCxnSpPr>
          <p:nvPr/>
        </p:nvCxnSpPr>
        <p:spPr>
          <a:xfrm rot="10800000" flipV="1">
            <a:off x="7480572" y="3538636"/>
            <a:ext cx="604475" cy="381998"/>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44" name="순서도: 문서 43">
            <a:extLst>
              <a:ext uri="{FF2B5EF4-FFF2-40B4-BE49-F238E27FC236}">
                <a16:creationId xmlns:a16="http://schemas.microsoft.com/office/drawing/2014/main" id="{208F5E91-2BD1-411B-88F4-FDB0F0B3C1B3}"/>
              </a:ext>
            </a:extLst>
          </p:cNvPr>
          <p:cNvSpPr/>
          <p:nvPr/>
        </p:nvSpPr>
        <p:spPr>
          <a:xfrm>
            <a:off x="6976515" y="3920634"/>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sp>
        <p:nvSpPr>
          <p:cNvPr id="45" name="직사각형 44">
            <a:extLst>
              <a:ext uri="{FF2B5EF4-FFF2-40B4-BE49-F238E27FC236}">
                <a16:creationId xmlns:a16="http://schemas.microsoft.com/office/drawing/2014/main" id="{31F05199-A7F6-40DA-82A0-EAF51D98E54F}"/>
              </a:ext>
            </a:extLst>
          </p:cNvPr>
          <p:cNvSpPr/>
          <p:nvPr/>
        </p:nvSpPr>
        <p:spPr>
          <a:xfrm>
            <a:off x="3420764" y="3829612"/>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48" name="순서도: 문서 47">
            <a:extLst>
              <a:ext uri="{FF2B5EF4-FFF2-40B4-BE49-F238E27FC236}">
                <a16:creationId xmlns:a16="http://schemas.microsoft.com/office/drawing/2014/main" id="{F514C124-1FF4-473A-B4AF-0BE185BE373F}"/>
              </a:ext>
            </a:extLst>
          </p:cNvPr>
          <p:cNvSpPr/>
          <p:nvPr/>
        </p:nvSpPr>
        <p:spPr>
          <a:xfrm>
            <a:off x="2925453" y="4739323"/>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cxnSp>
        <p:nvCxnSpPr>
          <p:cNvPr id="49" name="연결선: 꺾임 48">
            <a:extLst>
              <a:ext uri="{FF2B5EF4-FFF2-40B4-BE49-F238E27FC236}">
                <a16:creationId xmlns:a16="http://schemas.microsoft.com/office/drawing/2014/main" id="{79117436-E5E8-4C37-8D31-4D76A95D07B0}"/>
              </a:ext>
            </a:extLst>
          </p:cNvPr>
          <p:cNvCxnSpPr>
            <a:cxnSpLocks/>
            <a:stCxn id="36" idx="1"/>
            <a:endCxn id="48" idx="0"/>
          </p:cNvCxnSpPr>
          <p:nvPr/>
        </p:nvCxnSpPr>
        <p:spPr>
          <a:xfrm rot="10800000" flipV="1">
            <a:off x="3429509" y="4378911"/>
            <a:ext cx="570950" cy="360411"/>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52" name="직사각형 51">
            <a:extLst>
              <a:ext uri="{FF2B5EF4-FFF2-40B4-BE49-F238E27FC236}">
                <a16:creationId xmlns:a16="http://schemas.microsoft.com/office/drawing/2014/main" id="{2F8CC608-8413-4FEF-9505-494D876745E2}"/>
              </a:ext>
            </a:extLst>
          </p:cNvPr>
          <p:cNvSpPr/>
          <p:nvPr/>
        </p:nvSpPr>
        <p:spPr>
          <a:xfrm>
            <a:off x="4794824" y="3948179"/>
            <a:ext cx="351378" cy="215444"/>
          </a:xfrm>
          <a:prstGeom prst="rect">
            <a:avLst/>
          </a:prstGeom>
        </p:spPr>
        <p:txBody>
          <a:bodyPr wrap="none">
            <a:spAutoFit/>
          </a:bodyPr>
          <a:lstStyle/>
          <a:p>
            <a:pPr lvl="0">
              <a:defRPr/>
            </a:pPr>
            <a:r>
              <a:rPr lang="en-US" altLang="ko-KR" sz="800" dirty="0"/>
              <a:t>YES</a:t>
            </a:r>
            <a:endParaRPr lang="ko-KR" altLang="en-US" sz="800" dirty="0"/>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그림 26"/>
          <p:cNvPicPr>
            <a:picLocks noChangeAspect="1"/>
          </p:cNvPicPr>
          <p:nvPr/>
        </p:nvPicPr>
        <p:blipFill rotWithShape="1">
          <a:blip r:embed="rId2"/>
          <a:stretch>
            <a:fillRect/>
          </a:stretch>
        </p:blipFill>
        <p:spPr>
          <a:xfrm>
            <a:off x="2803074" y="908720"/>
            <a:ext cx="3292925" cy="5589240"/>
          </a:xfrm>
          <a:prstGeom prst="rect">
            <a:avLst/>
          </a:prstGeom>
        </p:spPr>
      </p:pic>
      <p:sp>
        <p:nvSpPr>
          <p:cNvPr id="4" name="텍스트 개체 틀 3"/>
          <p:cNvSpPr>
            <a:spLocks noGrp="1"/>
          </p:cNvSpPr>
          <p:nvPr>
            <p:ph type="body" sz="quarter" idx="10"/>
          </p:nvPr>
        </p:nvSpPr>
        <p:spPr/>
        <p:txBody>
          <a:bodyPr/>
          <a:lstStyle/>
          <a:p>
            <a:pPr lvl="0">
              <a:defRPr/>
            </a:pPr>
            <a:r>
              <a:rPr lang="en-US" altLang="ko-KR"/>
              <a:t>signup.jsp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2253117"/>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서비스를 이용할  회원이 회원가입을 입력 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확인을 누르면 회원정보 입력 페이지로 이동합니다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r h="241592">
                <a:tc>
                  <a:txBody>
                    <a:bodyPr/>
                    <a:lstStyle/>
                    <a:p>
                      <a:pPr algn="ctr" latinLnBrk="1">
                        <a:lnSpc>
                          <a:spcPct val="120000"/>
                        </a:lnSpc>
                        <a:defRPr/>
                      </a:pPr>
                      <a:r>
                        <a:rPr lang="en-US" altLang="ko-KR" sz="850" b="0">
                          <a:latin typeface="+mn-ea"/>
                          <a:ea typeface="+mn-ea"/>
                          <a:cs typeface="+mn-cs"/>
                        </a:rPr>
                        <a:t>2</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marL="0" marR="0" lvl="0" indent="0" algn="just" defTabSz="914400" rtl="0" eaLnBrk="1" latinLnBrk="1" hangingPunct="1">
                        <a:lnSpc>
                          <a:spcPct val="120000"/>
                        </a:lnSpc>
                        <a:spcBef>
                          <a:spcPts val="0"/>
                        </a:spcBef>
                        <a:spcAft>
                          <a:spcPts val="0"/>
                        </a:spcAft>
                        <a:buClrTx/>
                        <a:buFontTx/>
                        <a:buNone/>
                        <a:defRPr/>
                      </a:pPr>
                      <a:r>
                        <a:rPr kumimoji="1" lang="ko-KR" altLang="en-US" sz="850">
                          <a:solidFill>
                            <a:schemeClr val="tx1"/>
                          </a:solidFill>
                          <a:latin typeface="+mn-ea"/>
                        </a:rPr>
                        <a:t>중복확인을 누르면 중복확인이 가능합니다</a:t>
                      </a:r>
                      <a:r>
                        <a:rPr kumimoji="1" lang="en-US" altLang="ko-KR" sz="850">
                          <a:solidFill>
                            <a:schemeClr val="tx1"/>
                          </a:solidFill>
                          <a:latin typeface="+mn-ea"/>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3"/>
                  </a:ext>
                </a:extLst>
              </a:tr>
              <a:tr h="241592">
                <a:tc>
                  <a:txBody>
                    <a:bodyPr/>
                    <a:lstStyle/>
                    <a:p>
                      <a:pPr algn="ctr" latinLnBrk="1">
                        <a:lnSpc>
                          <a:spcPct val="120000"/>
                        </a:lnSpc>
                        <a:defRPr/>
                      </a:pPr>
                      <a:r>
                        <a:rPr lang="en-US" altLang="ko-KR" sz="850" b="0">
                          <a:latin typeface="+mn-ea"/>
                          <a:ea typeface="+mn-ea"/>
                          <a:cs typeface="+mn-cs"/>
                        </a:rPr>
                        <a:t>3</a:t>
                      </a:r>
                      <a:endParaRPr lang="ko-KR" altLang="en-US" sz="850" b="0">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이메일 인증번호요청 누르면 인증번호 요청이 가능합니다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4"/>
                  </a:ext>
                </a:extLst>
              </a:tr>
              <a:tr h="241592">
                <a:tc>
                  <a:txBody>
                    <a:bodyPr/>
                    <a:lstStyle/>
                    <a:p>
                      <a:pPr algn="ctr" latinLnBrk="1">
                        <a:lnSpc>
                          <a:spcPct val="120000"/>
                        </a:lnSpc>
                        <a:defRPr/>
                      </a:pPr>
                      <a:r>
                        <a:rPr lang="en-US" altLang="ko-KR" sz="850" b="0">
                          <a:latin typeface="+mn-ea"/>
                          <a:ea typeface="+mn-ea"/>
                          <a:cs typeface="+mn-cs"/>
                        </a:rPr>
                        <a:t>4</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주소 검색이 가능합니다</a:t>
                      </a:r>
                      <a:r>
                        <a:rPr lang="en-US" altLang="ko-KR" sz="850" b="0">
                          <a:latin typeface="+mn-ea"/>
                          <a:ea typeface="+mn-ea"/>
                          <a:cs typeface="+mn-cs"/>
                        </a:rPr>
                        <a:t>.(page62)</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5"/>
                  </a:ext>
                </a:extLst>
              </a:tr>
              <a:tr h="241592">
                <a:tc>
                  <a:txBody>
                    <a:bodyPr/>
                    <a:lstStyle/>
                    <a:p>
                      <a:pPr algn="ctr" latinLnBrk="1">
                        <a:lnSpc>
                          <a:spcPct val="120000"/>
                        </a:lnSpc>
                        <a:defRPr/>
                      </a:pPr>
                      <a:r>
                        <a:rPr lang="en-US" altLang="ko-KR" sz="850" b="0">
                          <a:latin typeface="+mn-ea"/>
                          <a:ea typeface="+mn-ea"/>
                          <a:cs typeface="+mn-cs"/>
                        </a:rPr>
                        <a:t>5</a:t>
                      </a: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가입완료를 누르면 가입이 완료 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6"/>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60</a:t>
            </a:r>
          </a:p>
        </p:txBody>
      </p:sp>
      <p:sp>
        <p:nvSpPr>
          <p:cNvPr id="28" name="타원 27"/>
          <p:cNvSpPr/>
          <p:nvPr/>
        </p:nvSpPr>
        <p:spPr>
          <a:xfrm>
            <a:off x="5951984" y="2132856"/>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1</a:t>
            </a:r>
          </a:p>
        </p:txBody>
      </p:sp>
      <p:sp>
        <p:nvSpPr>
          <p:cNvPr id="29" name="타원 28"/>
          <p:cNvSpPr/>
          <p:nvPr/>
        </p:nvSpPr>
        <p:spPr>
          <a:xfrm>
            <a:off x="5951984" y="3573016"/>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2</a:t>
            </a:r>
          </a:p>
        </p:txBody>
      </p:sp>
      <p:sp>
        <p:nvSpPr>
          <p:cNvPr id="30" name="타원 29"/>
          <p:cNvSpPr/>
          <p:nvPr/>
        </p:nvSpPr>
        <p:spPr>
          <a:xfrm>
            <a:off x="5951984" y="3933056"/>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3</a:t>
            </a:r>
          </a:p>
        </p:txBody>
      </p:sp>
      <p:sp>
        <p:nvSpPr>
          <p:cNvPr id="31" name="타원 30"/>
          <p:cNvSpPr/>
          <p:nvPr/>
        </p:nvSpPr>
        <p:spPr>
          <a:xfrm>
            <a:off x="5951984" y="4365104"/>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4</a:t>
            </a:r>
          </a:p>
        </p:txBody>
      </p:sp>
      <p:sp>
        <p:nvSpPr>
          <p:cNvPr id="32" name="타원 31"/>
          <p:cNvSpPr/>
          <p:nvPr/>
        </p:nvSpPr>
        <p:spPr>
          <a:xfrm>
            <a:off x="5951984" y="5949280"/>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5</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signup.jsp-1</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회원가입을 원하는 사용자가 주소를 입력하는 페이지입니다.</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사용자가 작성한 주소가  상세주소로 나옵니다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61</a:t>
            </a:r>
          </a:p>
        </p:txBody>
      </p:sp>
      <p:pic>
        <p:nvPicPr>
          <p:cNvPr id="30" name="그림 29"/>
          <p:cNvPicPr>
            <a:picLocks noChangeAspect="1"/>
          </p:cNvPicPr>
          <p:nvPr/>
        </p:nvPicPr>
        <p:blipFill rotWithShape="1">
          <a:blip r:embed="rId2"/>
          <a:stretch>
            <a:fillRect/>
          </a:stretch>
        </p:blipFill>
        <p:spPr>
          <a:xfrm>
            <a:off x="0" y="692696"/>
            <a:ext cx="8472264" cy="4968552"/>
          </a:xfrm>
          <a:prstGeom prst="rect">
            <a:avLst/>
          </a:prstGeom>
        </p:spPr>
      </p:pic>
      <p:sp>
        <p:nvSpPr>
          <p:cNvPr id="33" name="타원 32"/>
          <p:cNvSpPr/>
          <p:nvPr/>
        </p:nvSpPr>
        <p:spPr>
          <a:xfrm>
            <a:off x="6348024" y="836712"/>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login.jsp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84376"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81120">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로그아웃 하는 페이지입니다</a:t>
                      </a:r>
                      <a:r>
                        <a:rPr lang="en-US" altLang="ko-KR" sz="800" b="0">
                          <a:solidFill>
                            <a:schemeClr val="tx1"/>
                          </a:solidFill>
                          <a:latin typeface="+mn-ea"/>
                          <a:ea typeface="+mn-ea"/>
                          <a:sym typeface="맑은 고딕"/>
                        </a:rPr>
                        <a:t>.</a:t>
                      </a:r>
                      <a:endParaRPr lang="ko-KR" altLang="en-US" sz="800" b="0">
                        <a:solidFill>
                          <a:schemeClr val="tx1"/>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로그아웃을 누르면 로그아웃이 됩니다</a:t>
                      </a:r>
                      <a:r>
                        <a:rPr lang="en-US" altLang="ko-KR" sz="850" b="0">
                          <a:latin typeface="+mn-ea"/>
                          <a:ea typeface="+mn-ea"/>
                          <a:cs typeface="+mn-cs"/>
                        </a:rPr>
                        <a:t>.</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62</a:t>
            </a:r>
          </a:p>
        </p:txBody>
      </p:sp>
      <p:pic>
        <p:nvPicPr>
          <p:cNvPr id="11" name="그림 10"/>
          <p:cNvPicPr>
            <a:picLocks noChangeAspect="1"/>
          </p:cNvPicPr>
          <p:nvPr/>
        </p:nvPicPr>
        <p:blipFill rotWithShape="1">
          <a:blip r:embed="rId2"/>
          <a:stretch>
            <a:fillRect/>
          </a:stretch>
        </p:blipFill>
        <p:spPr>
          <a:xfrm>
            <a:off x="0" y="692696"/>
            <a:ext cx="8544272" cy="5852160"/>
          </a:xfrm>
          <a:prstGeom prst="rect">
            <a:avLst/>
          </a:prstGeom>
        </p:spPr>
      </p:pic>
      <p:sp>
        <p:nvSpPr>
          <p:cNvPr id="18" name="타원 17"/>
          <p:cNvSpPr/>
          <p:nvPr/>
        </p:nvSpPr>
        <p:spPr>
          <a:xfrm>
            <a:off x="6564048" y="3573016"/>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0"/>
          </p:nvPr>
        </p:nvSpPr>
        <p:spPr/>
        <p:txBody>
          <a:bodyPr/>
          <a:lstStyle/>
          <a:p>
            <a:pPr lvl="0">
              <a:defRPr/>
            </a:pPr>
            <a:r>
              <a:rPr lang="en-US" altLang="ko-KR"/>
              <a:t>404error.jsp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a:solidFill>
                            <a:schemeClr val="tx1"/>
                          </a:solidFill>
                          <a:latin typeface="+mn-ea"/>
                          <a:ea typeface="+mn-ea"/>
                          <a:sym typeface="맑은 고딕"/>
                        </a:rPr>
                        <a:t>페이지연결이 잘못 되었을때 알려주는 에러창입니다</a:t>
                      </a:r>
                      <a:r>
                        <a:rPr lang="en-US" altLang="ko-KR" sz="800" b="0">
                          <a:solidFill>
                            <a:schemeClr val="tx1"/>
                          </a:solidFill>
                          <a:latin typeface="+mn-ea"/>
                          <a:ea typeface="+mn-ea"/>
                          <a:sym typeface="맑은 고딕"/>
                        </a:rPr>
                        <a:t>.</a:t>
                      </a: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a:latin typeface="+mn-ea"/>
                          <a:ea typeface="+mn-ea"/>
                          <a:cs typeface="+mn-cs"/>
                        </a:rPr>
                        <a:t>메인 클릭시 메인페이지로 이동합니다</a:t>
                      </a:r>
                      <a:r>
                        <a:rPr lang="en-US" altLang="ko-KR" sz="850" b="0">
                          <a:latin typeface="+mn-ea"/>
                          <a:ea typeface="+mn-ea"/>
                          <a:cs typeface="+mn-cs"/>
                        </a:rPr>
                        <a:t>(page19)</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63</a:t>
            </a:r>
          </a:p>
        </p:txBody>
      </p:sp>
      <p:pic>
        <p:nvPicPr>
          <p:cNvPr id="14" name="그림 13"/>
          <p:cNvPicPr>
            <a:picLocks noChangeAspect="1"/>
          </p:cNvPicPr>
          <p:nvPr/>
        </p:nvPicPr>
        <p:blipFill rotWithShape="1">
          <a:blip r:embed="rId2"/>
          <a:stretch>
            <a:fillRect/>
          </a:stretch>
        </p:blipFill>
        <p:spPr>
          <a:xfrm>
            <a:off x="0" y="1340768"/>
            <a:ext cx="8544272" cy="3825240"/>
          </a:xfrm>
          <a:prstGeom prst="rect">
            <a:avLst/>
          </a:prstGeom>
        </p:spPr>
      </p:pic>
      <p:sp>
        <p:nvSpPr>
          <p:cNvPr id="20" name="타원 19"/>
          <p:cNvSpPr/>
          <p:nvPr/>
        </p:nvSpPr>
        <p:spPr>
          <a:xfrm>
            <a:off x="4079776" y="4509120"/>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그림 19"/>
          <p:cNvPicPr>
            <a:picLocks noChangeAspect="1"/>
          </p:cNvPicPr>
          <p:nvPr/>
        </p:nvPicPr>
        <p:blipFill rotWithShape="1">
          <a:blip r:embed="rId2"/>
          <a:stretch>
            <a:fillRect/>
          </a:stretch>
        </p:blipFill>
        <p:spPr>
          <a:xfrm>
            <a:off x="0" y="1451610"/>
            <a:ext cx="8544272" cy="3954779"/>
          </a:xfrm>
          <a:prstGeom prst="rect">
            <a:avLst/>
          </a:prstGeom>
        </p:spPr>
      </p:pic>
      <p:sp>
        <p:nvSpPr>
          <p:cNvPr id="4" name="텍스트 개체 틀 3"/>
          <p:cNvSpPr>
            <a:spLocks noGrp="1"/>
          </p:cNvSpPr>
          <p:nvPr>
            <p:ph type="body" sz="quarter" idx="10"/>
          </p:nvPr>
        </p:nvSpPr>
        <p:spPr/>
        <p:txBody>
          <a:bodyPr/>
          <a:lstStyle/>
          <a:p>
            <a:pPr lvl="0">
              <a:defRPr/>
            </a:pPr>
            <a:r>
              <a:rPr lang="en-US" altLang="ko-KR" dirty="0"/>
              <a:t>500error.jsp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extLst>
              <p:ext uri="{D42A27DB-BD31-4B8C-83A1-F6EECF244321}">
                <p14:modId xmlns:p14="http://schemas.microsoft.com/office/powerpoint/2010/main" val="4147174512"/>
              </p:ext>
            </p:extLst>
          </p:nvPr>
        </p:nvGraphicFramePr>
        <p:xfrm>
          <a:off x="8688288" y="476672"/>
          <a:ext cx="3376961"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dirty="0" err="1">
                          <a:solidFill>
                            <a:schemeClr val="tx1"/>
                          </a:solidFill>
                          <a:latin typeface="+mn-ea"/>
                          <a:ea typeface="+mn-ea"/>
                          <a:sym typeface="맑은 고딕"/>
                        </a:rPr>
                        <a:t>페이지이용</a:t>
                      </a:r>
                      <a:r>
                        <a:rPr lang="ko-KR" altLang="en-US" sz="800" b="0" dirty="0">
                          <a:solidFill>
                            <a:schemeClr val="tx1"/>
                          </a:solidFill>
                          <a:latin typeface="+mn-ea"/>
                          <a:ea typeface="+mn-ea"/>
                          <a:sym typeface="맑은 고딕"/>
                        </a:rPr>
                        <a:t> 중 페이지가 오류가 </a:t>
                      </a:r>
                      <a:r>
                        <a:rPr lang="ko-KR" altLang="en-US" sz="800" b="0" dirty="0" err="1">
                          <a:solidFill>
                            <a:schemeClr val="tx1"/>
                          </a:solidFill>
                          <a:latin typeface="+mn-ea"/>
                          <a:ea typeface="+mn-ea"/>
                          <a:sym typeface="맑은 고딕"/>
                        </a:rPr>
                        <a:t>날시</a:t>
                      </a:r>
                      <a:r>
                        <a:rPr lang="ko-KR" altLang="en-US" sz="800" b="0" dirty="0">
                          <a:solidFill>
                            <a:schemeClr val="tx1"/>
                          </a:solidFill>
                          <a:latin typeface="+mn-ea"/>
                          <a:ea typeface="+mn-ea"/>
                          <a:sym typeface="맑은 고딕"/>
                        </a:rPr>
                        <a:t> 나오는 에러 창입니다</a:t>
                      </a:r>
                      <a:r>
                        <a:rPr lang="en-US" altLang="ko-KR" sz="800" b="0" dirty="0">
                          <a:solidFill>
                            <a:schemeClr val="tx1"/>
                          </a:solidFill>
                          <a:latin typeface="+mn-ea"/>
                          <a:ea typeface="+mn-ea"/>
                          <a:sym typeface="맑은 고딕"/>
                        </a:rPr>
                        <a:t>..</a:t>
                      </a:r>
                    </a:p>
                    <a:p>
                      <a:pPr marL="108000" marR="0" lvl="0" indent="-108000" algn="just" defTabSz="914400" rtl="0" eaLnBrk="1" latinLnBrk="1" hangingPunct="1">
                        <a:lnSpc>
                          <a:spcPct val="120000"/>
                        </a:lnSpc>
                        <a:spcBef>
                          <a:spcPts val="0"/>
                        </a:spcBef>
                        <a:spcAft>
                          <a:spcPts val="0"/>
                        </a:spcAft>
                        <a:buClrTx/>
                        <a:buFont typeface="Arial"/>
                        <a:buChar char="•"/>
                        <a:defRPr/>
                      </a:pPr>
                      <a:r>
                        <a:rPr lang="en-US" altLang="ko-KR" sz="800" b="0" dirty="0">
                          <a:solidFill>
                            <a:schemeClr val="tx1"/>
                          </a:solidFill>
                          <a:latin typeface="+mn-ea"/>
                          <a:ea typeface="+mn-ea"/>
                          <a:sym typeface="맑은 고딕"/>
                        </a:rPr>
                        <a:t>Internal Server Error - </a:t>
                      </a:r>
                      <a:r>
                        <a:rPr lang="ko-KR" altLang="en-US" sz="800" b="0" dirty="0" err="1">
                          <a:solidFill>
                            <a:schemeClr val="tx1"/>
                          </a:solidFill>
                          <a:latin typeface="+mn-ea"/>
                          <a:ea typeface="+mn-ea"/>
                          <a:sym typeface="맑은 고딕"/>
                        </a:rPr>
                        <a:t>내부서버</a:t>
                      </a:r>
                      <a:r>
                        <a:rPr lang="ko-KR" altLang="en-US" sz="800" b="0" dirty="0">
                          <a:solidFill>
                            <a:schemeClr val="tx1"/>
                          </a:solidFill>
                          <a:latin typeface="+mn-ea"/>
                          <a:ea typeface="+mn-ea"/>
                          <a:sym typeface="맑은 고딕"/>
                        </a:rPr>
                        <a:t> 오류</a:t>
                      </a:r>
                      <a:endParaRPr lang="en-US" altLang="ko-KR" sz="800" b="0" dirty="0">
                        <a:solidFill>
                          <a:schemeClr val="tx1"/>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dirty="0">
                          <a:latin typeface="+mn-ea"/>
                          <a:ea typeface="+mn-ea"/>
                          <a:cs typeface="+mn-cs"/>
                        </a:rPr>
                        <a:t>메인 </a:t>
                      </a:r>
                      <a:r>
                        <a:rPr lang="ko-KR" altLang="en-US" sz="850" b="0" dirty="0" err="1">
                          <a:latin typeface="+mn-ea"/>
                          <a:ea typeface="+mn-ea"/>
                          <a:cs typeface="+mn-cs"/>
                        </a:rPr>
                        <a:t>클릭시</a:t>
                      </a:r>
                      <a:r>
                        <a:rPr lang="ko-KR" altLang="en-US" sz="850" b="0" dirty="0">
                          <a:latin typeface="+mn-ea"/>
                          <a:ea typeface="+mn-ea"/>
                          <a:cs typeface="+mn-cs"/>
                        </a:rPr>
                        <a:t> 메인페이지로 이동합니다</a:t>
                      </a:r>
                      <a:r>
                        <a:rPr lang="en-US" altLang="ko-KR" sz="850" b="0" dirty="0">
                          <a:latin typeface="+mn-ea"/>
                          <a:ea typeface="+mn-ea"/>
                          <a:cs typeface="+mn-cs"/>
                        </a:rPr>
                        <a:t>(page19)</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64</a:t>
            </a:r>
          </a:p>
        </p:txBody>
      </p:sp>
      <p:sp>
        <p:nvSpPr>
          <p:cNvPr id="21" name="타원 20"/>
          <p:cNvSpPr/>
          <p:nvPr/>
        </p:nvSpPr>
        <p:spPr>
          <a:xfrm>
            <a:off x="4151784" y="4437112"/>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dk1"/>
                </a:solidFill>
                <a:latin typeface="HY나무L"/>
                <a:ea typeface="HY나무L"/>
              </a:rPr>
              <a:t>1</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DA6B69D8-16A8-4A4C-8BF3-A52F5CF8D5F0}"/>
              </a:ext>
            </a:extLst>
          </p:cNvPr>
          <p:cNvPicPr>
            <a:picLocks noChangeAspect="1"/>
          </p:cNvPicPr>
          <p:nvPr/>
        </p:nvPicPr>
        <p:blipFill>
          <a:blip r:embed="rId2"/>
          <a:stretch>
            <a:fillRect/>
          </a:stretch>
        </p:blipFill>
        <p:spPr>
          <a:xfrm>
            <a:off x="889" y="777295"/>
            <a:ext cx="8472970" cy="3371785"/>
          </a:xfrm>
          <a:prstGeom prst="rect">
            <a:avLst/>
          </a:prstGeom>
        </p:spPr>
      </p:pic>
      <p:sp>
        <p:nvSpPr>
          <p:cNvPr id="4" name="텍스트 개체 틀 3"/>
          <p:cNvSpPr>
            <a:spLocks noGrp="1"/>
          </p:cNvSpPr>
          <p:nvPr>
            <p:ph type="body" sz="quarter" idx="10"/>
          </p:nvPr>
        </p:nvSpPr>
        <p:spPr/>
        <p:txBody>
          <a:bodyPr/>
          <a:lstStyle/>
          <a:p>
            <a:pPr lvl="0">
              <a:defRPr/>
            </a:pPr>
            <a:r>
              <a:rPr lang="en-US" altLang="ko-KR" dirty="0"/>
              <a:t>500error.jsp</a:t>
            </a:r>
          </a:p>
        </p:txBody>
      </p:sp>
      <p:sp>
        <p:nvSpPr>
          <p:cNvPr id="5" name="텍스트 개체 틀 4"/>
          <p:cNvSpPr>
            <a:spLocks noGrp="1"/>
          </p:cNvSpPr>
          <p:nvPr>
            <p:ph type="body" sz="quarter" idx="11"/>
          </p:nvPr>
        </p:nvSpPr>
        <p:spPr/>
        <p:txBody>
          <a:bodyPr/>
          <a:lstStyle/>
          <a:p>
            <a:pPr lvl="0">
              <a:defRPr/>
            </a:pPr>
            <a:r>
              <a:rPr lang="en-US" altLang="ko-KR"/>
              <a:t>EventMoa</a:t>
            </a:r>
            <a:endParaRPr lang="ko-KR" altLang="en-US"/>
          </a:p>
        </p:txBody>
      </p:sp>
      <p:graphicFrame>
        <p:nvGraphicFramePr>
          <p:cNvPr id="7" name="표 6"/>
          <p:cNvGraphicFramePr>
            <a:graphicFrameLocks noGrp="1"/>
          </p:cNvGraphicFramePr>
          <p:nvPr/>
        </p:nvGraphicFramePr>
        <p:xfrm>
          <a:off x="8688288" y="476672"/>
          <a:ext cx="3376961" cy="1286749"/>
        </p:xfrm>
        <a:graphic>
          <a:graphicData uri="http://schemas.openxmlformats.org/drawingml/2006/table">
            <a:tbl>
              <a:tblPr firstRow="1" bandRow="1">
                <a:tableStyleId>{5C22544A-7EE6-4342-B048-85BDC9FD1C3A}</a:tableStyleId>
              </a:tblPr>
              <a:tblGrid>
                <a:gridCol w="403256">
                  <a:extLst>
                    <a:ext uri="{9D8B030D-6E8A-4147-A177-3AD203B41FA5}">
                      <a16:colId xmlns:a16="http://schemas.microsoft.com/office/drawing/2014/main" val="20000"/>
                    </a:ext>
                  </a:extLst>
                </a:gridCol>
                <a:gridCol w="2973705">
                  <a:extLst>
                    <a:ext uri="{9D8B030D-6E8A-4147-A177-3AD203B41FA5}">
                      <a16:colId xmlns:a16="http://schemas.microsoft.com/office/drawing/2014/main" val="20001"/>
                    </a:ext>
                  </a:extLst>
                </a:gridCol>
              </a:tblGrid>
              <a:tr h="258850">
                <a:tc gridSpan="2">
                  <a:txBody>
                    <a:bodyPr/>
                    <a:lstStyle/>
                    <a:p>
                      <a:pPr marL="0" marR="0" lvl="0" indent="0" algn="l" defTabSz="914400" rtl="0" eaLnBrk="1" latinLnBrk="1" hangingPunct="1">
                        <a:lnSpc>
                          <a:spcPct val="100000"/>
                        </a:lnSpc>
                        <a:spcBef>
                          <a:spcPts val="0"/>
                        </a:spcBef>
                        <a:spcAft>
                          <a:spcPts val="0"/>
                        </a:spcAft>
                        <a:buClrTx/>
                        <a:buFontTx/>
                        <a:buNone/>
                        <a:defRPr/>
                      </a:pPr>
                      <a:r>
                        <a:rPr lang="en-US" altLang="ko-KR" sz="900" b="1">
                          <a:solidFill>
                            <a:srgbClr val="4E5263"/>
                          </a:solidFill>
                          <a:latin typeface="+mn-ea"/>
                          <a:ea typeface="+mn-ea"/>
                          <a:sym typeface="맑은 고딕"/>
                        </a:rPr>
                        <a:t>Summery.</a:t>
                      </a:r>
                      <a:endParaRPr lang="en" altLang="ko-KR" sz="900" b="1">
                        <a:solidFill>
                          <a:srgbClr val="4E5263"/>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bg1">
                          <a:lumMod val="65000"/>
                        </a:schemeClr>
                      </a:solidFill>
                      <a:prstDash val="solid"/>
                      <a:round/>
                      <a:headEnd w="med" len="med"/>
                      <a:tailEnd w="med" len="med"/>
                    </a:lnB>
                    <a:solidFill>
                      <a:schemeClr val="bg1"/>
                    </a:solidFill>
                  </a:tcPr>
                </a:tc>
                <a:tc hMerge="1">
                  <a:txBody>
                    <a:bodyPr/>
                    <a:lstStyle/>
                    <a:p>
                      <a:pPr marL="0" marR="0" lvl="0" indent="0" algn="l" defTabSz="914400" rtl="0" eaLnBrk="1" latinLnBrk="1" hangingPunct="1">
                        <a:lnSpc>
                          <a:spcPct val="100000"/>
                        </a:lnSpc>
                        <a:spcBef>
                          <a:spcPts val="0"/>
                        </a:spcBef>
                        <a:spcAft>
                          <a:spcPts val="0"/>
                        </a:spcAft>
                        <a:buClrTx/>
                        <a:buFontTx/>
                        <a:buNone/>
                        <a:defRPr/>
                      </a:pPr>
                      <a:endParaRPr lang="en" altLang="ko-KR" sz="900" b="1">
                        <a:solidFill>
                          <a:srgbClr val="4E5263"/>
                        </a:solidFill>
                        <a:latin typeface="SF Pro Text"/>
                        <a:ea typeface="SF Pro Text"/>
                        <a:sym typeface="맑은 고딕"/>
                      </a:endParaRP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no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0"/>
                  </a:ext>
                </a:extLst>
              </a:tr>
              <a:tr h="786307">
                <a:tc gridSpan="2">
                  <a:txBody>
                    <a:bodyPr/>
                    <a:lstStyle/>
                    <a:p>
                      <a:pPr marL="108000" marR="0" lvl="0" indent="-108000" algn="just" defTabSz="914400" rtl="0" eaLnBrk="1" latinLnBrk="1" hangingPunct="1">
                        <a:lnSpc>
                          <a:spcPct val="120000"/>
                        </a:lnSpc>
                        <a:spcBef>
                          <a:spcPts val="0"/>
                        </a:spcBef>
                        <a:spcAft>
                          <a:spcPts val="0"/>
                        </a:spcAft>
                        <a:buClrTx/>
                        <a:buFont typeface="Arial"/>
                        <a:buChar char="•"/>
                        <a:defRPr/>
                      </a:pPr>
                      <a:r>
                        <a:rPr lang="ko-KR" altLang="en-US" sz="800" b="0" dirty="0" err="1">
                          <a:solidFill>
                            <a:schemeClr val="tx1"/>
                          </a:solidFill>
                          <a:latin typeface="+mn-ea"/>
                          <a:ea typeface="+mn-ea"/>
                          <a:sym typeface="맑은 고딕"/>
                        </a:rPr>
                        <a:t>페이지이용</a:t>
                      </a:r>
                      <a:r>
                        <a:rPr lang="ko-KR" altLang="en-US" sz="800" b="0" dirty="0">
                          <a:solidFill>
                            <a:schemeClr val="tx1"/>
                          </a:solidFill>
                          <a:latin typeface="+mn-ea"/>
                          <a:ea typeface="+mn-ea"/>
                          <a:sym typeface="맑은 고딕"/>
                        </a:rPr>
                        <a:t> 중 페이지가 오류가 </a:t>
                      </a:r>
                      <a:r>
                        <a:rPr lang="ko-KR" altLang="en-US" sz="800" b="0" dirty="0" err="1">
                          <a:solidFill>
                            <a:schemeClr val="tx1"/>
                          </a:solidFill>
                          <a:latin typeface="+mn-ea"/>
                          <a:ea typeface="+mn-ea"/>
                          <a:sym typeface="맑은 고딕"/>
                        </a:rPr>
                        <a:t>날시</a:t>
                      </a:r>
                      <a:r>
                        <a:rPr lang="ko-KR" altLang="en-US" sz="800" b="0" dirty="0">
                          <a:solidFill>
                            <a:schemeClr val="tx1"/>
                          </a:solidFill>
                          <a:latin typeface="+mn-ea"/>
                          <a:ea typeface="+mn-ea"/>
                          <a:sym typeface="맑은 고딕"/>
                        </a:rPr>
                        <a:t> 나오는 에러 창입니다</a:t>
                      </a:r>
                      <a:r>
                        <a:rPr lang="en-US" altLang="ko-KR" sz="800" b="0" dirty="0">
                          <a:solidFill>
                            <a:schemeClr val="tx1"/>
                          </a:solidFill>
                          <a:latin typeface="+mn-ea"/>
                          <a:ea typeface="+mn-ea"/>
                          <a:sym typeface="맑은 고딕"/>
                        </a:rPr>
                        <a:t>..</a:t>
                      </a:r>
                    </a:p>
                    <a:p>
                      <a:pPr marL="108000" marR="0" lvl="0" indent="-108000" algn="just" defTabSz="914400" rtl="0" eaLnBrk="1" latinLnBrk="1" hangingPunct="1">
                        <a:lnSpc>
                          <a:spcPct val="120000"/>
                        </a:lnSpc>
                        <a:spcBef>
                          <a:spcPts val="0"/>
                        </a:spcBef>
                        <a:spcAft>
                          <a:spcPts val="0"/>
                        </a:spcAft>
                        <a:buClrTx/>
                        <a:buFont typeface="Arial"/>
                        <a:buChar char="•"/>
                        <a:defRPr/>
                      </a:pPr>
                      <a:r>
                        <a:rPr lang="en-US" altLang="ko-KR" sz="800" b="0" dirty="0">
                          <a:solidFill>
                            <a:schemeClr val="tx1"/>
                          </a:solidFill>
                          <a:latin typeface="+mn-ea"/>
                          <a:ea typeface="+mn-ea"/>
                          <a:sym typeface="맑은 고딕"/>
                        </a:rPr>
                        <a:t>Internal Server Error - </a:t>
                      </a:r>
                      <a:r>
                        <a:rPr lang="ko-KR" altLang="en-US" sz="800" b="0" dirty="0" err="1">
                          <a:solidFill>
                            <a:schemeClr val="tx1"/>
                          </a:solidFill>
                          <a:latin typeface="+mn-ea"/>
                          <a:ea typeface="+mn-ea"/>
                          <a:sym typeface="맑은 고딕"/>
                        </a:rPr>
                        <a:t>내부서버</a:t>
                      </a:r>
                      <a:r>
                        <a:rPr lang="ko-KR" altLang="en-US" sz="800" b="0" dirty="0">
                          <a:solidFill>
                            <a:schemeClr val="tx1"/>
                          </a:solidFill>
                          <a:latin typeface="+mn-ea"/>
                          <a:ea typeface="+mn-ea"/>
                          <a:sym typeface="맑은 고딕"/>
                        </a:rPr>
                        <a:t> 오류</a:t>
                      </a:r>
                      <a:endParaRPr lang="en-US" altLang="ko-KR" sz="800" b="0" dirty="0">
                        <a:solidFill>
                          <a:schemeClr val="tx1"/>
                        </a:solidFill>
                        <a:latin typeface="+mn-ea"/>
                        <a:ea typeface="+mn-ea"/>
                        <a:sym typeface="맑은 고딕"/>
                      </a:endParaRPr>
                    </a:p>
                  </a:txBody>
                  <a:tcPr anchor="ctr">
                    <a:lnL w="3175" cap="flat" cmpd="sng" algn="ctr">
                      <a:noFill/>
                      <a:prstDash val="solid"/>
                      <a:round/>
                      <a:headEnd w="med" len="med"/>
                      <a:tailEnd w="med" len="med"/>
                    </a:lnL>
                    <a:lnR w="3175" cap="flat" cmpd="sng" algn="ctr">
                      <a:noFill/>
                      <a:prstDash val="solid"/>
                      <a:round/>
                      <a:headEnd w="med" len="med"/>
                      <a:tailEnd w="med" len="med"/>
                    </a:lnR>
                    <a:lnT w="3175" cap="flat" cmpd="sng" algn="ctr">
                      <a:solidFill>
                        <a:schemeClr val="bg1">
                          <a:lumMod val="65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hMerge="1">
                  <a:txBody>
                    <a:bodyPr/>
                    <a:lstStyle/>
                    <a:p>
                      <a:pPr latinLnBrk="1">
                        <a:defRPr/>
                      </a:pPr>
                      <a:endParaRPr lang="ko-KR" altLang="en-US"/>
                    </a:p>
                  </a:txBody>
                  <a:tcPr/>
                </a:tc>
                <a:extLst>
                  <a:ext uri="{0D108BD9-81ED-4DB2-BD59-A6C34878D82A}">
                    <a16:rowId xmlns:a16="http://schemas.microsoft.com/office/drawing/2014/main" val="10001"/>
                  </a:ext>
                </a:extLst>
              </a:tr>
              <a:tr h="241592">
                <a:tc>
                  <a:txBody>
                    <a:bodyPr/>
                    <a:lstStyle/>
                    <a:p>
                      <a:pPr algn="ctr" latinLnBrk="1">
                        <a:lnSpc>
                          <a:spcPct val="120000"/>
                        </a:lnSpc>
                        <a:defRPr/>
                      </a:pPr>
                      <a:r>
                        <a:rPr lang="en-US" altLang="ko-KR" sz="850" b="0">
                          <a:solidFill>
                            <a:schemeClr val="tx1"/>
                          </a:solidFill>
                          <a:latin typeface="+mn-ea"/>
                          <a:ea typeface="+mn-ea"/>
                          <a:cs typeface="+mn-cs"/>
                        </a:rPr>
                        <a:t>1</a:t>
                      </a:r>
                      <a:endParaRPr lang="ko-KR" altLang="en-US" sz="850" b="0">
                        <a:solidFill>
                          <a:schemeClr val="tx1"/>
                        </a:solidFill>
                        <a:latin typeface="+mn-ea"/>
                        <a:ea typeface="+mn-ea"/>
                        <a:cs typeface="+mn-cs"/>
                      </a:endParaRPr>
                    </a:p>
                  </a:txBody>
                  <a:tcPr anchor="ctr">
                    <a:lnL w="3175" cap="flat" cmpd="sng" algn="ctr">
                      <a:noFill/>
                      <a:prstDash val="solid"/>
                      <a:round/>
                      <a:headEnd w="med" len="med"/>
                      <a:tailEnd w="med" len="med"/>
                    </a:lnL>
                    <a:lnR w="3175" cap="flat" cmpd="sng" algn="ctr">
                      <a:solidFill>
                        <a:schemeClr val="tx1">
                          <a:lumMod val="50000"/>
                          <a:lumOff val="50000"/>
                        </a:schemeClr>
                      </a:solid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tc>
                  <a:txBody>
                    <a:bodyPr/>
                    <a:lstStyle/>
                    <a:p>
                      <a:pPr algn="just" latinLnBrk="1">
                        <a:lnSpc>
                          <a:spcPct val="120000"/>
                        </a:lnSpc>
                        <a:defRPr/>
                      </a:pPr>
                      <a:r>
                        <a:rPr lang="ko-KR" altLang="en-US" sz="850" b="0" dirty="0">
                          <a:latin typeface="+mn-ea"/>
                          <a:ea typeface="+mn-ea"/>
                          <a:cs typeface="+mn-cs"/>
                        </a:rPr>
                        <a:t>메인 </a:t>
                      </a:r>
                      <a:r>
                        <a:rPr lang="ko-KR" altLang="en-US" sz="850" b="0" dirty="0" err="1">
                          <a:latin typeface="+mn-ea"/>
                          <a:ea typeface="+mn-ea"/>
                          <a:cs typeface="+mn-cs"/>
                        </a:rPr>
                        <a:t>클릭시</a:t>
                      </a:r>
                      <a:r>
                        <a:rPr lang="ko-KR" altLang="en-US" sz="850" b="0" dirty="0">
                          <a:latin typeface="+mn-ea"/>
                          <a:ea typeface="+mn-ea"/>
                          <a:cs typeface="+mn-cs"/>
                        </a:rPr>
                        <a:t> 메인페이지로 이동합니다</a:t>
                      </a:r>
                      <a:r>
                        <a:rPr lang="en-US" altLang="ko-KR" sz="850" b="0" dirty="0">
                          <a:latin typeface="+mn-ea"/>
                          <a:ea typeface="+mn-ea"/>
                          <a:cs typeface="+mn-cs"/>
                        </a:rPr>
                        <a:t>(page19)</a:t>
                      </a:r>
                    </a:p>
                  </a:txBody>
                  <a:tcPr anchor="ctr">
                    <a:lnL w="3175" cap="flat" cmpd="sng" algn="ctr">
                      <a:solidFill>
                        <a:schemeClr val="tx1">
                          <a:lumMod val="50000"/>
                          <a:lumOff val="50000"/>
                        </a:schemeClr>
                      </a:solidFill>
                      <a:prstDash val="solid"/>
                      <a:round/>
                      <a:headEnd w="med" len="med"/>
                      <a:tailEnd w="med" len="med"/>
                    </a:lnL>
                    <a:lnR w="3175" cap="flat" cmpd="sng" algn="ctr">
                      <a:noFill/>
                      <a:prstDash val="solid"/>
                      <a:round/>
                      <a:headEnd w="med" len="med"/>
                      <a:tailEnd w="med" len="med"/>
                    </a:lnR>
                    <a:lnT w="3175" cap="flat" cmpd="sng" algn="ctr">
                      <a:solidFill>
                        <a:schemeClr val="tx1">
                          <a:lumMod val="50000"/>
                          <a:lumOff val="50000"/>
                        </a:schemeClr>
                      </a:solidFill>
                      <a:prstDash val="solid"/>
                      <a:round/>
                      <a:headEnd w="med" len="med"/>
                      <a:tailEnd w="med" len="med"/>
                    </a:lnT>
                    <a:lnB w="3175" cap="flat" cmpd="sng" algn="ctr">
                      <a:solidFill>
                        <a:schemeClr val="tx1">
                          <a:lumMod val="50000"/>
                          <a:lumOff val="50000"/>
                        </a:schemeClr>
                      </a:solidFill>
                      <a:prstDash val="solid"/>
                      <a:round/>
                      <a:headEnd w="med" len="med"/>
                      <a:tailEnd w="med" len="med"/>
                    </a:lnB>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11780252" y="106980"/>
            <a:ext cx="341263" cy="230832"/>
          </a:xfrm>
          <a:prstGeom prst="rect">
            <a:avLst/>
          </a:prstGeom>
          <a:noFill/>
        </p:spPr>
        <p:txBody>
          <a:bodyPr wrap="none">
            <a:spAutoFit/>
          </a:bodyPr>
          <a:lstStyle/>
          <a:p>
            <a:pPr lvl="0">
              <a:defRPr/>
            </a:pPr>
            <a:r>
              <a:rPr lang="en-US" altLang="ko-KR" sz="900"/>
              <a:t>64</a:t>
            </a:r>
          </a:p>
        </p:txBody>
      </p:sp>
      <p:sp>
        <p:nvSpPr>
          <p:cNvPr id="21" name="타원 20"/>
          <p:cNvSpPr/>
          <p:nvPr/>
        </p:nvSpPr>
        <p:spPr>
          <a:xfrm>
            <a:off x="4111358" y="3789040"/>
            <a:ext cx="252031" cy="252031"/>
          </a:xfrm>
          <a:prstGeom prst="ellipse">
            <a:avLst/>
          </a:prstGeom>
          <a:solidFill>
            <a:schemeClr val="lt1"/>
          </a:solidFill>
          <a:ln w="12700">
            <a:solidFill>
              <a:schemeClr val="accent1">
                <a:shade val="20000"/>
                <a:alpha val="30000"/>
              </a:schemeClr>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1500" dirty="0">
                <a:solidFill>
                  <a:schemeClr val="dk1"/>
                </a:solidFill>
                <a:latin typeface="HY나무L"/>
                <a:ea typeface="HY나무L"/>
              </a:rPr>
              <a:t>1</a:t>
            </a:r>
          </a:p>
        </p:txBody>
      </p:sp>
    </p:spTree>
    <p:extLst>
      <p:ext uri="{BB962C8B-B14F-4D97-AF65-F5344CB8AC3E}">
        <p14:creationId xmlns:p14="http://schemas.microsoft.com/office/powerpoint/2010/main" val="342016735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아이디 </a:t>
            </a:r>
            <a:r>
              <a:rPr lang="en-US" altLang="ko-KR"/>
              <a:t>/ </a:t>
            </a:r>
            <a:r>
              <a:rPr lang="ko-KR" altLang="en-US"/>
              <a:t>비밀번호 찾기</a:t>
            </a:r>
          </a:p>
        </p:txBody>
      </p:sp>
      <p:graphicFrame>
        <p:nvGraphicFramePr>
          <p:cNvPr id="3" name="표 2"/>
          <p:cNvGraphicFramePr>
            <a:graphicFrameLocks noGrp="1"/>
          </p:cNvGraphicFramePr>
          <p:nvPr/>
        </p:nvGraphicFramePr>
        <p:xfrm>
          <a:off x="1197870" y="1700808"/>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4307810">
                  <a:extLst>
                    <a:ext uri="{9D8B030D-6E8A-4147-A177-3AD203B41FA5}">
                      <a16:colId xmlns:a16="http://schemas.microsoft.com/office/drawing/2014/main" val="20001"/>
                    </a:ext>
                  </a:extLst>
                </a:gridCol>
                <a:gridCol w="4307810">
                  <a:extLst>
                    <a:ext uri="{9D8B030D-6E8A-4147-A177-3AD203B41FA5}">
                      <a16:colId xmlns:a16="http://schemas.microsoft.com/office/drawing/2014/main" val="2745491632"/>
                    </a:ext>
                  </a:extLst>
                </a:gridCol>
              </a:tblGrid>
              <a:tr h="342763">
                <a:tc rowSpan="2">
                  <a:txBody>
                    <a:bodyPr/>
                    <a:lstStyle/>
                    <a:p>
                      <a:pPr algn="ctr" latinLnBrk="1">
                        <a:defRPr/>
                      </a:pPr>
                      <a:r>
                        <a:rPr lang="en-US" altLang="ko-KR" sz="1000" b="1">
                          <a:solidFill>
                            <a:schemeClr val="tx1"/>
                          </a:solidFill>
                        </a:rPr>
                        <a:t>findIdPw</a:t>
                      </a:r>
                    </a:p>
                    <a:p>
                      <a:pPr algn="ctr" latinLnBrk="1">
                        <a:defRPr/>
                      </a:pPr>
                      <a:r>
                        <a:rPr lang="en-US" altLang="ko-KR" sz="1000" b="1">
                          <a:solidFill>
                            <a:schemeClr val="tx1"/>
                          </a:solidFill>
                        </a:rPr>
                        <a:t>User flow</a:t>
                      </a:r>
                      <a:endParaRPr lang="ko-KR" altLang="en-US" sz="1000" b="1">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ko-KR" altLang="en-US" sz="1000" b="1" dirty="0">
                          <a:solidFill>
                            <a:schemeClr val="tx1"/>
                          </a:solidFill>
                        </a:rPr>
                        <a:t>아이디 찾기</a:t>
                      </a:r>
                      <a:endParaRPr lang="en-US" altLang="ko-KR" sz="1000" b="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ko-KR" altLang="en-US" sz="1000" b="1" dirty="0">
                          <a:solidFill>
                            <a:schemeClr val="tx1"/>
                          </a:solidFill>
                        </a:rPr>
                        <a:t>비밀번호 찾기</a:t>
                      </a:r>
                      <a:endParaRPr lang="en-US" altLang="ko-KR" sz="1000" b="1" dirty="0">
                        <a:solidFill>
                          <a:schemeClr val="tx1"/>
                        </a:solidFill>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type="none" w="med" len="med"/>
                      <a:tailEnd type="none"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7</a:t>
            </a:fld>
            <a:endParaRPr lang="en-US" altLang="en-US" sz="900"/>
          </a:p>
        </p:txBody>
      </p:sp>
      <p:sp>
        <p:nvSpPr>
          <p:cNvPr id="60" name="순서도: 처리 59"/>
          <p:cNvSpPr/>
          <p:nvPr/>
        </p:nvSpPr>
        <p:spPr>
          <a:xfrm>
            <a:off x="4069957" y="3237972"/>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아이디 찾기</a:t>
            </a:r>
          </a:p>
        </p:txBody>
      </p:sp>
      <p:cxnSp>
        <p:nvCxnSpPr>
          <p:cNvPr id="62" name="직선 화살표 연결선 61"/>
          <p:cNvCxnSpPr>
            <a:endCxn id="60" idx="0"/>
          </p:cNvCxnSpPr>
          <p:nvPr/>
        </p:nvCxnSpPr>
        <p:spPr>
          <a:xfrm>
            <a:off x="4582025" y="303134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3" name="직선 화살표 연결선 62"/>
          <p:cNvCxnSpPr/>
          <p:nvPr/>
        </p:nvCxnSpPr>
        <p:spPr>
          <a:xfrm>
            <a:off x="4584943" y="3537000"/>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66" name="순서도: 데이터 65"/>
          <p:cNvSpPr/>
          <p:nvPr/>
        </p:nvSpPr>
        <p:spPr>
          <a:xfrm>
            <a:off x="4053932" y="2713679"/>
            <a:ext cx="1040161"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p:txBody>
      </p:sp>
      <p:cxnSp>
        <p:nvCxnSpPr>
          <p:cNvPr id="72" name="직선 화살표 연결선 71"/>
          <p:cNvCxnSpPr/>
          <p:nvPr/>
        </p:nvCxnSpPr>
        <p:spPr>
          <a:xfrm>
            <a:off x="4603457" y="406673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4" name="직사각형 73"/>
          <p:cNvSpPr/>
          <p:nvPr/>
        </p:nvSpPr>
        <p:spPr>
          <a:xfrm>
            <a:off x="4574012" y="4035281"/>
            <a:ext cx="351378" cy="215444"/>
          </a:xfrm>
          <a:prstGeom prst="rect">
            <a:avLst/>
          </a:prstGeom>
        </p:spPr>
        <p:txBody>
          <a:bodyPr wrap="none">
            <a:spAutoFit/>
          </a:bodyPr>
          <a:lstStyle/>
          <a:p>
            <a:pPr lvl="0">
              <a:defRPr/>
            </a:pPr>
            <a:r>
              <a:rPr lang="en-US" altLang="ko-KR" sz="800" dirty="0"/>
              <a:t>YES</a:t>
            </a:r>
            <a:endParaRPr lang="ko-KR" altLang="en-US" sz="800" dirty="0"/>
          </a:p>
        </p:txBody>
      </p:sp>
      <p:cxnSp>
        <p:nvCxnSpPr>
          <p:cNvPr id="82" name="연결선: 꺾임 81"/>
          <p:cNvCxnSpPr>
            <a:cxnSpLocks/>
            <a:stCxn id="45" idx="1"/>
            <a:endCxn id="66" idx="2"/>
          </p:cNvCxnSpPr>
          <p:nvPr/>
        </p:nvCxnSpPr>
        <p:spPr>
          <a:xfrm rot="10800000" flipH="1">
            <a:off x="3847372" y="2863193"/>
            <a:ext cx="310576" cy="1035020"/>
          </a:xfrm>
          <a:prstGeom prst="bentConnector3">
            <a:avLst>
              <a:gd name="adj1" fmla="val -257618"/>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94" name="직사각형 93"/>
          <p:cNvSpPr/>
          <p:nvPr/>
        </p:nvSpPr>
        <p:spPr>
          <a:xfrm>
            <a:off x="3286090" y="3890921"/>
            <a:ext cx="343364" cy="215444"/>
          </a:xfrm>
          <a:prstGeom prst="rect">
            <a:avLst/>
          </a:prstGeom>
        </p:spPr>
        <p:txBody>
          <a:bodyPr wrap="none">
            <a:spAutoFit/>
          </a:bodyPr>
          <a:lstStyle/>
          <a:p>
            <a:pPr lvl="0">
              <a:defRPr/>
            </a:pPr>
            <a:r>
              <a:rPr lang="en-US" altLang="ko-KR" sz="800" dirty="0"/>
              <a:t>NO</a:t>
            </a:r>
            <a:endParaRPr lang="ko-KR" altLang="en-US" sz="800" dirty="0"/>
          </a:p>
        </p:txBody>
      </p:sp>
      <p:pic>
        <p:nvPicPr>
          <p:cNvPr id="119" name="그림 118" descr="모니터, 컴퓨터이(가) 표시된 사진  자동 생성된 설명"/>
          <p:cNvPicPr>
            <a:picLocks noChangeAspect="1"/>
          </p:cNvPicPr>
          <p:nvPr/>
        </p:nvPicPr>
        <p:blipFill rotWithShape="1">
          <a:blip r:embed="rId2"/>
          <a:stretch>
            <a:fillRect/>
          </a:stretch>
        </p:blipFill>
        <p:spPr>
          <a:xfrm>
            <a:off x="5754369" y="4092354"/>
            <a:ext cx="611352" cy="611352"/>
          </a:xfrm>
          <a:prstGeom prst="rect">
            <a:avLst/>
          </a:prstGeom>
        </p:spPr>
      </p:pic>
      <p:sp>
        <p:nvSpPr>
          <p:cNvPr id="120" name="직사각형 119"/>
          <p:cNvSpPr/>
          <p:nvPr/>
        </p:nvSpPr>
        <p:spPr>
          <a:xfrm>
            <a:off x="5630838" y="4572655"/>
            <a:ext cx="881248" cy="230832"/>
          </a:xfrm>
          <a:prstGeom prst="rect">
            <a:avLst/>
          </a:prstGeom>
        </p:spPr>
        <p:txBody>
          <a:bodyPr wrap="square">
            <a:spAutoFit/>
          </a:bodyPr>
          <a:lstStyle/>
          <a:p>
            <a:pPr lvl="0">
              <a:defRPr/>
            </a:pPr>
            <a:r>
              <a:rPr lang="en-US" altLang="ko-KR" sz="900" dirty="0"/>
              <a:t>TABLE_USER</a:t>
            </a:r>
          </a:p>
        </p:txBody>
      </p:sp>
      <p:cxnSp>
        <p:nvCxnSpPr>
          <p:cNvPr id="127" name="직선 화살표 연결선 126"/>
          <p:cNvCxnSpPr/>
          <p:nvPr/>
        </p:nvCxnSpPr>
        <p:spPr>
          <a:xfrm>
            <a:off x="4611831" y="460754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0" name="직선 화살표 연결선 129"/>
          <p:cNvCxnSpPr/>
          <p:nvPr/>
        </p:nvCxnSpPr>
        <p:spPr>
          <a:xfrm>
            <a:off x="5422840" y="4348154"/>
            <a:ext cx="334161"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2" name="직선 화살표 연결선 131"/>
          <p:cNvCxnSpPr/>
          <p:nvPr/>
        </p:nvCxnSpPr>
        <p:spPr>
          <a:xfrm flipH="1">
            <a:off x="5417382" y="4473690"/>
            <a:ext cx="317598" cy="4625"/>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38" name="순서도: 처리 37"/>
          <p:cNvSpPr/>
          <p:nvPr/>
        </p:nvSpPr>
        <p:spPr>
          <a:xfrm>
            <a:off x="2412188" y="3134892"/>
            <a:ext cx="1359031" cy="48857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전송 실패</a:t>
            </a:r>
          </a:p>
          <a:p>
            <a:pPr algn="ctr">
              <a:defRPr/>
            </a:pPr>
            <a:endParaRPr lang="ko-KR" altLang="en-US" sz="900">
              <a:solidFill>
                <a:schemeClr val="tx1"/>
              </a:solidFill>
            </a:endParaRPr>
          </a:p>
        </p:txBody>
      </p:sp>
      <p:sp>
        <p:nvSpPr>
          <p:cNvPr id="4" name="순서도: 수행의 시작/종료 3"/>
          <p:cNvSpPr/>
          <p:nvPr/>
        </p:nvSpPr>
        <p:spPr>
          <a:xfrm>
            <a:off x="2804535" y="3396885"/>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sp>
        <p:nvSpPr>
          <p:cNvPr id="43" name="직사각형 42"/>
          <p:cNvSpPr/>
          <p:nvPr/>
        </p:nvSpPr>
        <p:spPr>
          <a:xfrm>
            <a:off x="5067444" y="2728902"/>
            <a:ext cx="1281120" cy="507831"/>
          </a:xfrm>
          <a:prstGeom prst="rect">
            <a:avLst/>
          </a:prstGeom>
        </p:spPr>
        <p:txBody>
          <a:bodyPr wrap="none">
            <a:spAutoFit/>
          </a:bodyPr>
          <a:lstStyle/>
          <a:p>
            <a:pPr marL="171450" lvl="0" indent="-171450">
              <a:buFont typeface="Arial"/>
              <a:buChar char="•"/>
              <a:defRPr/>
            </a:pPr>
            <a:r>
              <a:rPr lang="en-US" altLang="ko-KR" sz="900"/>
              <a:t>Input Information</a:t>
            </a:r>
          </a:p>
          <a:p>
            <a:pPr lvl="0">
              <a:defRPr/>
            </a:pPr>
            <a:r>
              <a:rPr lang="en-US" altLang="ko-KR" sz="900"/>
              <a:t>   - NAME</a:t>
            </a:r>
          </a:p>
          <a:p>
            <a:pPr lvl="0">
              <a:defRPr/>
            </a:pPr>
            <a:r>
              <a:rPr lang="en-US" altLang="ko-KR" sz="900"/>
              <a:t>   - EMAIL</a:t>
            </a:r>
          </a:p>
        </p:txBody>
      </p:sp>
      <p:sp>
        <p:nvSpPr>
          <p:cNvPr id="46" name="순서도: 처리 45"/>
          <p:cNvSpPr/>
          <p:nvPr/>
        </p:nvSpPr>
        <p:spPr>
          <a:xfrm>
            <a:off x="3821382" y="4808221"/>
            <a:ext cx="1564150" cy="48708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이메일이 전송되었습니다</a:t>
            </a:r>
            <a:r>
              <a:rPr lang="en-US" altLang="ko-KR" sz="900">
                <a:solidFill>
                  <a:schemeClr val="tx1"/>
                </a:solidFill>
              </a:rPr>
              <a:t>.</a:t>
            </a:r>
          </a:p>
          <a:p>
            <a:pPr algn="ctr">
              <a:defRPr/>
            </a:pPr>
            <a:r>
              <a:rPr lang="en-US" altLang="ko-KR" sz="900">
                <a:solidFill>
                  <a:schemeClr val="tx1"/>
                </a:solidFill>
              </a:rPr>
              <a:t> </a:t>
            </a:r>
            <a:endParaRPr lang="ko-KR" altLang="en-US" sz="900">
              <a:solidFill>
                <a:schemeClr val="tx1"/>
              </a:solidFill>
            </a:endParaRPr>
          </a:p>
        </p:txBody>
      </p:sp>
      <p:sp>
        <p:nvSpPr>
          <p:cNvPr id="47" name="순서도: 수행의 시작/종료 46"/>
          <p:cNvSpPr/>
          <p:nvPr/>
        </p:nvSpPr>
        <p:spPr>
          <a:xfrm>
            <a:off x="4316289" y="5087994"/>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sp>
        <p:nvSpPr>
          <p:cNvPr id="49" name="순서도: 처리 48"/>
          <p:cNvSpPr/>
          <p:nvPr/>
        </p:nvSpPr>
        <p:spPr>
          <a:xfrm>
            <a:off x="8116373" y="3231843"/>
            <a:ext cx="1219987"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임시 비밀번호 발급</a:t>
            </a:r>
          </a:p>
        </p:txBody>
      </p:sp>
      <p:cxnSp>
        <p:nvCxnSpPr>
          <p:cNvPr id="50" name="직선 화살표 연결선 49"/>
          <p:cNvCxnSpPr>
            <a:endCxn id="49" idx="0"/>
          </p:cNvCxnSpPr>
          <p:nvPr/>
        </p:nvCxnSpPr>
        <p:spPr>
          <a:xfrm>
            <a:off x="8726367" y="302521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51" name="직선 화살표 연결선 50"/>
          <p:cNvCxnSpPr/>
          <p:nvPr/>
        </p:nvCxnSpPr>
        <p:spPr>
          <a:xfrm>
            <a:off x="8699469" y="353700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52" name="순서도: 데이터 51"/>
          <p:cNvSpPr/>
          <p:nvPr/>
        </p:nvSpPr>
        <p:spPr>
          <a:xfrm>
            <a:off x="8168458" y="2713680"/>
            <a:ext cx="1040161"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p:txBody>
      </p:sp>
      <p:cxnSp>
        <p:nvCxnSpPr>
          <p:cNvPr id="54" name="직선 화살표 연결선 53"/>
          <p:cNvCxnSpPr/>
          <p:nvPr/>
        </p:nvCxnSpPr>
        <p:spPr>
          <a:xfrm>
            <a:off x="8717983" y="4066739"/>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55" name="직사각형 54"/>
          <p:cNvSpPr/>
          <p:nvPr/>
        </p:nvSpPr>
        <p:spPr>
          <a:xfrm>
            <a:off x="8338727" y="4029759"/>
            <a:ext cx="351378" cy="215444"/>
          </a:xfrm>
          <a:prstGeom prst="rect">
            <a:avLst/>
          </a:prstGeom>
        </p:spPr>
        <p:txBody>
          <a:bodyPr wrap="none">
            <a:spAutoFit/>
          </a:bodyPr>
          <a:lstStyle/>
          <a:p>
            <a:pPr lvl="0">
              <a:defRPr/>
            </a:pPr>
            <a:r>
              <a:rPr lang="en-US" altLang="ko-KR" sz="800" dirty="0"/>
              <a:t>YES</a:t>
            </a:r>
            <a:endParaRPr lang="ko-KR" altLang="en-US" sz="800" dirty="0"/>
          </a:p>
        </p:txBody>
      </p:sp>
      <p:cxnSp>
        <p:nvCxnSpPr>
          <p:cNvPr id="58" name="연결선: 꺾임 57"/>
          <p:cNvCxnSpPr>
            <a:cxnSpLocks/>
            <a:stCxn id="70" idx="3"/>
            <a:endCxn id="52" idx="5"/>
          </p:cNvCxnSpPr>
          <p:nvPr/>
        </p:nvCxnSpPr>
        <p:spPr>
          <a:xfrm flipH="1" flipV="1">
            <a:off x="9104603" y="2863194"/>
            <a:ext cx="340019" cy="1036851"/>
          </a:xfrm>
          <a:prstGeom prst="bentConnector3">
            <a:avLst>
              <a:gd name="adj1" fmla="val -215849"/>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61" name="직사각형 60"/>
          <p:cNvSpPr/>
          <p:nvPr/>
        </p:nvSpPr>
        <p:spPr>
          <a:xfrm>
            <a:off x="9404665" y="3891576"/>
            <a:ext cx="343364" cy="215444"/>
          </a:xfrm>
          <a:prstGeom prst="rect">
            <a:avLst/>
          </a:prstGeom>
        </p:spPr>
        <p:txBody>
          <a:bodyPr wrap="none">
            <a:spAutoFit/>
          </a:bodyPr>
          <a:lstStyle/>
          <a:p>
            <a:pPr lvl="0">
              <a:defRPr/>
            </a:pPr>
            <a:r>
              <a:rPr lang="en-US" altLang="ko-KR" sz="800" dirty="0"/>
              <a:t>NO</a:t>
            </a:r>
            <a:endParaRPr lang="ko-KR" altLang="en-US" sz="800" dirty="0"/>
          </a:p>
        </p:txBody>
      </p:sp>
      <p:cxnSp>
        <p:nvCxnSpPr>
          <p:cNvPr id="67" name="직선 화살표 연결선 66"/>
          <p:cNvCxnSpPr/>
          <p:nvPr/>
        </p:nvCxnSpPr>
        <p:spPr>
          <a:xfrm>
            <a:off x="8726357" y="4607545"/>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1" name="순서도: 처리 70"/>
          <p:cNvSpPr/>
          <p:nvPr/>
        </p:nvSpPr>
        <p:spPr>
          <a:xfrm>
            <a:off x="9490133" y="3086342"/>
            <a:ext cx="1359031" cy="48857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전송 실패</a:t>
            </a:r>
          </a:p>
          <a:p>
            <a:pPr algn="ctr">
              <a:defRPr/>
            </a:pPr>
            <a:endParaRPr lang="ko-KR" altLang="en-US" sz="900">
              <a:solidFill>
                <a:schemeClr val="tx1"/>
              </a:solidFill>
            </a:endParaRPr>
          </a:p>
        </p:txBody>
      </p:sp>
      <p:sp>
        <p:nvSpPr>
          <p:cNvPr id="73" name="순서도: 수행의 시작/종료 72"/>
          <p:cNvSpPr/>
          <p:nvPr/>
        </p:nvSpPr>
        <p:spPr>
          <a:xfrm>
            <a:off x="9877631" y="3367045"/>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sp>
        <p:nvSpPr>
          <p:cNvPr id="76" name="직사각형 75"/>
          <p:cNvSpPr/>
          <p:nvPr/>
        </p:nvSpPr>
        <p:spPr>
          <a:xfrm>
            <a:off x="6923754" y="2739772"/>
            <a:ext cx="1281120" cy="507831"/>
          </a:xfrm>
          <a:prstGeom prst="rect">
            <a:avLst/>
          </a:prstGeom>
        </p:spPr>
        <p:txBody>
          <a:bodyPr wrap="none">
            <a:spAutoFit/>
          </a:bodyPr>
          <a:lstStyle/>
          <a:p>
            <a:pPr marL="171450" lvl="0" indent="-171450">
              <a:buFont typeface="Arial"/>
              <a:buChar char="•"/>
              <a:defRPr/>
            </a:pPr>
            <a:r>
              <a:rPr lang="en-US" altLang="ko-KR" sz="900"/>
              <a:t>Input Information</a:t>
            </a:r>
          </a:p>
          <a:p>
            <a:pPr lvl="0">
              <a:defRPr/>
            </a:pPr>
            <a:r>
              <a:rPr lang="en-US" altLang="ko-KR" sz="900"/>
              <a:t>   - ID</a:t>
            </a:r>
          </a:p>
          <a:p>
            <a:pPr lvl="0">
              <a:defRPr/>
            </a:pPr>
            <a:r>
              <a:rPr lang="en-US" altLang="ko-KR" sz="900"/>
              <a:t>   - EMAIL</a:t>
            </a:r>
          </a:p>
        </p:txBody>
      </p:sp>
      <p:sp>
        <p:nvSpPr>
          <p:cNvPr id="77" name="순서도: 처리 76"/>
          <p:cNvSpPr/>
          <p:nvPr/>
        </p:nvSpPr>
        <p:spPr>
          <a:xfrm>
            <a:off x="7935908" y="4808222"/>
            <a:ext cx="1564150" cy="48708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이메일이 전송되었습니다</a:t>
            </a:r>
            <a:r>
              <a:rPr lang="en-US" altLang="ko-KR" sz="900">
                <a:solidFill>
                  <a:schemeClr val="tx1"/>
                </a:solidFill>
              </a:rPr>
              <a:t>.</a:t>
            </a:r>
          </a:p>
          <a:p>
            <a:pPr algn="ctr">
              <a:defRPr/>
            </a:pPr>
            <a:r>
              <a:rPr lang="en-US" altLang="ko-KR" sz="900">
                <a:solidFill>
                  <a:schemeClr val="tx1"/>
                </a:solidFill>
              </a:rPr>
              <a:t> </a:t>
            </a:r>
            <a:endParaRPr lang="ko-KR" altLang="en-US" sz="900">
              <a:solidFill>
                <a:schemeClr val="tx1"/>
              </a:solidFill>
            </a:endParaRPr>
          </a:p>
        </p:txBody>
      </p:sp>
      <p:sp>
        <p:nvSpPr>
          <p:cNvPr id="78" name="순서도: 수행의 시작/종료 77"/>
          <p:cNvSpPr/>
          <p:nvPr/>
        </p:nvSpPr>
        <p:spPr>
          <a:xfrm>
            <a:off x="8430815" y="5087995"/>
            <a:ext cx="574335" cy="182464"/>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pic>
        <p:nvPicPr>
          <p:cNvPr id="86" name="그림 85" descr="모니터, 컴퓨터이(가) 표시된 사진  자동 생성된 설명"/>
          <p:cNvPicPr>
            <a:picLocks noChangeAspect="1"/>
          </p:cNvPicPr>
          <p:nvPr/>
        </p:nvPicPr>
        <p:blipFill rotWithShape="1">
          <a:blip r:embed="rId2"/>
          <a:stretch>
            <a:fillRect/>
          </a:stretch>
        </p:blipFill>
        <p:spPr>
          <a:xfrm>
            <a:off x="6806251" y="4092354"/>
            <a:ext cx="611352" cy="611352"/>
          </a:xfrm>
          <a:prstGeom prst="rect">
            <a:avLst/>
          </a:prstGeom>
        </p:spPr>
      </p:pic>
      <p:sp>
        <p:nvSpPr>
          <p:cNvPr id="87" name="직사각형 86"/>
          <p:cNvSpPr/>
          <p:nvPr/>
        </p:nvSpPr>
        <p:spPr>
          <a:xfrm>
            <a:off x="6700677" y="4580925"/>
            <a:ext cx="881248" cy="230832"/>
          </a:xfrm>
          <a:prstGeom prst="rect">
            <a:avLst/>
          </a:prstGeom>
        </p:spPr>
        <p:txBody>
          <a:bodyPr wrap="square">
            <a:spAutoFit/>
          </a:bodyPr>
          <a:lstStyle/>
          <a:p>
            <a:pPr lvl="0">
              <a:defRPr/>
            </a:pPr>
            <a:r>
              <a:rPr lang="en-US" altLang="ko-KR" sz="900" dirty="0"/>
              <a:t>TABLE_USER</a:t>
            </a:r>
          </a:p>
        </p:txBody>
      </p:sp>
      <p:cxnSp>
        <p:nvCxnSpPr>
          <p:cNvPr id="88" name="직선 화살표 연결선 87"/>
          <p:cNvCxnSpPr/>
          <p:nvPr/>
        </p:nvCxnSpPr>
        <p:spPr>
          <a:xfrm>
            <a:off x="7504004" y="4376580"/>
            <a:ext cx="334161"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9" name="직선 화살표 연결선 88"/>
          <p:cNvCxnSpPr/>
          <p:nvPr/>
        </p:nvCxnSpPr>
        <p:spPr>
          <a:xfrm flipH="1">
            <a:off x="7498546" y="4502116"/>
            <a:ext cx="317598" cy="4625"/>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45" name="순서도: 판단 44">
            <a:extLst>
              <a:ext uri="{FF2B5EF4-FFF2-40B4-BE49-F238E27FC236}">
                <a16:creationId xmlns:a16="http://schemas.microsoft.com/office/drawing/2014/main" id="{283DB2F2-3074-49FC-B958-7412208DD10A}"/>
              </a:ext>
            </a:extLst>
          </p:cNvPr>
          <p:cNvSpPr/>
          <p:nvPr/>
        </p:nvSpPr>
        <p:spPr>
          <a:xfrm>
            <a:off x="3847372" y="3752762"/>
            <a:ext cx="1512168" cy="29090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$ajax</a:t>
            </a:r>
          </a:p>
          <a:p>
            <a:pPr algn="ctr">
              <a:defRPr/>
            </a:pPr>
            <a:r>
              <a:rPr lang="en-US" altLang="ko-KR" sz="800" dirty="0" err="1">
                <a:solidFill>
                  <a:schemeClr val="tx1"/>
                </a:solidFill>
              </a:rPr>
              <a:t>findId</a:t>
            </a:r>
            <a:r>
              <a:rPr lang="en-US" altLang="ko-KR" sz="800" dirty="0">
                <a:solidFill>
                  <a:schemeClr val="tx1"/>
                </a:solidFill>
              </a:rPr>
              <a:t>()</a:t>
            </a:r>
          </a:p>
        </p:txBody>
      </p:sp>
      <p:sp>
        <p:nvSpPr>
          <p:cNvPr id="53" name="순서도: 판단 52">
            <a:extLst>
              <a:ext uri="{FF2B5EF4-FFF2-40B4-BE49-F238E27FC236}">
                <a16:creationId xmlns:a16="http://schemas.microsoft.com/office/drawing/2014/main" id="{ACA93993-8E8F-46E2-A180-A04A5ECCB6FB}"/>
              </a:ext>
            </a:extLst>
          </p:cNvPr>
          <p:cNvSpPr/>
          <p:nvPr/>
        </p:nvSpPr>
        <p:spPr>
          <a:xfrm>
            <a:off x="3787004" y="4286103"/>
            <a:ext cx="1635965" cy="311739"/>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UserFindIdOkAction.java</a:t>
            </a:r>
            <a:endParaRPr lang="ko-KR" altLang="en-US" sz="800" dirty="0">
              <a:solidFill>
                <a:schemeClr val="tx1"/>
              </a:solidFill>
            </a:endParaRPr>
          </a:p>
        </p:txBody>
      </p:sp>
      <p:sp>
        <p:nvSpPr>
          <p:cNvPr id="59" name="직사각형 58">
            <a:extLst>
              <a:ext uri="{FF2B5EF4-FFF2-40B4-BE49-F238E27FC236}">
                <a16:creationId xmlns:a16="http://schemas.microsoft.com/office/drawing/2014/main" id="{DEDD683D-92D1-47AC-B842-F4A4648DC6AE}"/>
              </a:ext>
            </a:extLst>
          </p:cNvPr>
          <p:cNvSpPr/>
          <p:nvPr/>
        </p:nvSpPr>
        <p:spPr>
          <a:xfrm>
            <a:off x="4586150" y="4572655"/>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64" name="직사각형 63">
            <a:extLst>
              <a:ext uri="{FF2B5EF4-FFF2-40B4-BE49-F238E27FC236}">
                <a16:creationId xmlns:a16="http://schemas.microsoft.com/office/drawing/2014/main" id="{9D668589-FC55-4D44-BBD7-BBEAD7995446}"/>
              </a:ext>
            </a:extLst>
          </p:cNvPr>
          <p:cNvSpPr/>
          <p:nvPr/>
        </p:nvSpPr>
        <p:spPr>
          <a:xfrm>
            <a:off x="3461035" y="4426345"/>
            <a:ext cx="343364" cy="215444"/>
          </a:xfrm>
          <a:prstGeom prst="rect">
            <a:avLst/>
          </a:prstGeom>
        </p:spPr>
        <p:txBody>
          <a:bodyPr wrap="none">
            <a:spAutoFit/>
          </a:bodyPr>
          <a:lstStyle/>
          <a:p>
            <a:pPr lvl="0">
              <a:defRPr/>
            </a:pPr>
            <a:r>
              <a:rPr lang="en-US" altLang="ko-KR" sz="800" dirty="0"/>
              <a:t>NO</a:t>
            </a:r>
            <a:endParaRPr lang="ko-KR" altLang="en-US" sz="800" dirty="0"/>
          </a:p>
        </p:txBody>
      </p:sp>
      <p:cxnSp>
        <p:nvCxnSpPr>
          <p:cNvPr id="65" name="연결선: 꺾임 64">
            <a:extLst>
              <a:ext uri="{FF2B5EF4-FFF2-40B4-BE49-F238E27FC236}">
                <a16:creationId xmlns:a16="http://schemas.microsoft.com/office/drawing/2014/main" id="{CEF47223-D0EC-42F8-AC09-DF1B69088794}"/>
              </a:ext>
            </a:extLst>
          </p:cNvPr>
          <p:cNvCxnSpPr>
            <a:cxnSpLocks/>
            <a:stCxn id="53" idx="1"/>
            <a:endCxn id="68" idx="0"/>
          </p:cNvCxnSpPr>
          <p:nvPr/>
        </p:nvCxnSpPr>
        <p:spPr>
          <a:xfrm rot="10800000" flipV="1">
            <a:off x="3142730" y="4441972"/>
            <a:ext cx="644275" cy="450957"/>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68" name="순서도: 문서 67">
            <a:extLst>
              <a:ext uri="{FF2B5EF4-FFF2-40B4-BE49-F238E27FC236}">
                <a16:creationId xmlns:a16="http://schemas.microsoft.com/office/drawing/2014/main" id="{09A9CC51-F0AE-41CF-BE68-1FC95DC23AAE}"/>
              </a:ext>
            </a:extLst>
          </p:cNvPr>
          <p:cNvSpPr/>
          <p:nvPr/>
        </p:nvSpPr>
        <p:spPr>
          <a:xfrm>
            <a:off x="2638673" y="4892930"/>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sp>
        <p:nvSpPr>
          <p:cNvPr id="69" name="순서도: 문서 68">
            <a:extLst>
              <a:ext uri="{FF2B5EF4-FFF2-40B4-BE49-F238E27FC236}">
                <a16:creationId xmlns:a16="http://schemas.microsoft.com/office/drawing/2014/main" id="{EF0C5237-C845-4A0A-91C1-C0B36699D277}"/>
              </a:ext>
            </a:extLst>
          </p:cNvPr>
          <p:cNvSpPr/>
          <p:nvPr/>
        </p:nvSpPr>
        <p:spPr>
          <a:xfrm>
            <a:off x="9729415" y="4842814"/>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sp>
        <p:nvSpPr>
          <p:cNvPr id="70" name="순서도: 판단 69">
            <a:extLst>
              <a:ext uri="{FF2B5EF4-FFF2-40B4-BE49-F238E27FC236}">
                <a16:creationId xmlns:a16="http://schemas.microsoft.com/office/drawing/2014/main" id="{16CF1F95-271D-4279-860E-05773D2BF7A5}"/>
              </a:ext>
            </a:extLst>
          </p:cNvPr>
          <p:cNvSpPr/>
          <p:nvPr/>
        </p:nvSpPr>
        <p:spPr>
          <a:xfrm>
            <a:off x="7932454" y="3754594"/>
            <a:ext cx="1512168" cy="29090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$ajax</a:t>
            </a:r>
          </a:p>
          <a:p>
            <a:pPr algn="ctr">
              <a:defRPr/>
            </a:pPr>
            <a:r>
              <a:rPr lang="en-US" altLang="ko-KR" sz="800" dirty="0" err="1">
                <a:solidFill>
                  <a:schemeClr val="tx1"/>
                </a:solidFill>
              </a:rPr>
              <a:t>findPw</a:t>
            </a:r>
            <a:r>
              <a:rPr lang="en-US" altLang="ko-KR" sz="800" dirty="0">
                <a:solidFill>
                  <a:schemeClr val="tx1"/>
                </a:solidFill>
              </a:rPr>
              <a:t>()</a:t>
            </a:r>
          </a:p>
        </p:txBody>
      </p:sp>
      <p:sp>
        <p:nvSpPr>
          <p:cNvPr id="80" name="순서도: 판단 79">
            <a:extLst>
              <a:ext uri="{FF2B5EF4-FFF2-40B4-BE49-F238E27FC236}">
                <a16:creationId xmlns:a16="http://schemas.microsoft.com/office/drawing/2014/main" id="{9661B5A5-073F-403E-AD15-2975E28FB6EC}"/>
              </a:ext>
            </a:extLst>
          </p:cNvPr>
          <p:cNvSpPr/>
          <p:nvPr/>
        </p:nvSpPr>
        <p:spPr>
          <a:xfrm>
            <a:off x="7862545" y="4270448"/>
            <a:ext cx="1710874" cy="338067"/>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UserFindPwOkAction.java</a:t>
            </a:r>
            <a:endParaRPr lang="ko-KR" altLang="en-US" sz="800" dirty="0">
              <a:solidFill>
                <a:schemeClr val="tx1"/>
              </a:solidFill>
            </a:endParaRPr>
          </a:p>
        </p:txBody>
      </p:sp>
      <p:sp>
        <p:nvSpPr>
          <p:cNvPr id="81" name="직사각형 80">
            <a:extLst>
              <a:ext uri="{FF2B5EF4-FFF2-40B4-BE49-F238E27FC236}">
                <a16:creationId xmlns:a16="http://schemas.microsoft.com/office/drawing/2014/main" id="{AA6A8861-FD89-4430-BA20-2890C07B5C52}"/>
              </a:ext>
            </a:extLst>
          </p:cNvPr>
          <p:cNvSpPr/>
          <p:nvPr/>
        </p:nvSpPr>
        <p:spPr>
          <a:xfrm>
            <a:off x="8370561" y="4596780"/>
            <a:ext cx="351378" cy="215444"/>
          </a:xfrm>
          <a:prstGeom prst="rect">
            <a:avLst/>
          </a:prstGeom>
        </p:spPr>
        <p:txBody>
          <a:bodyPr wrap="none">
            <a:spAutoFit/>
          </a:bodyPr>
          <a:lstStyle/>
          <a:p>
            <a:pPr lvl="0">
              <a:defRPr/>
            </a:pPr>
            <a:r>
              <a:rPr lang="en-US" altLang="ko-KR" sz="800" dirty="0"/>
              <a:t>YES</a:t>
            </a:r>
            <a:endParaRPr lang="ko-KR" altLang="en-US" sz="800" dirty="0"/>
          </a:p>
        </p:txBody>
      </p:sp>
      <p:cxnSp>
        <p:nvCxnSpPr>
          <p:cNvPr id="83" name="연결선: 꺾임 82">
            <a:extLst>
              <a:ext uri="{FF2B5EF4-FFF2-40B4-BE49-F238E27FC236}">
                <a16:creationId xmlns:a16="http://schemas.microsoft.com/office/drawing/2014/main" id="{D3A3E7B7-E469-43FA-912A-459CB79F442B}"/>
              </a:ext>
            </a:extLst>
          </p:cNvPr>
          <p:cNvCxnSpPr>
            <a:cxnSpLocks/>
            <a:stCxn id="80" idx="3"/>
            <a:endCxn id="69" idx="0"/>
          </p:cNvCxnSpPr>
          <p:nvPr/>
        </p:nvCxnSpPr>
        <p:spPr>
          <a:xfrm>
            <a:off x="9573419" y="4439482"/>
            <a:ext cx="660052" cy="403332"/>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84" name="직사각형 83">
            <a:extLst>
              <a:ext uri="{FF2B5EF4-FFF2-40B4-BE49-F238E27FC236}">
                <a16:creationId xmlns:a16="http://schemas.microsoft.com/office/drawing/2014/main" id="{552E5F53-D65D-4176-9030-069368D32C74}"/>
              </a:ext>
            </a:extLst>
          </p:cNvPr>
          <p:cNvSpPr/>
          <p:nvPr/>
        </p:nvSpPr>
        <p:spPr>
          <a:xfrm>
            <a:off x="9527018" y="4408515"/>
            <a:ext cx="343364" cy="215444"/>
          </a:xfrm>
          <a:prstGeom prst="rect">
            <a:avLst/>
          </a:prstGeom>
        </p:spPr>
        <p:txBody>
          <a:bodyPr wrap="none">
            <a:spAutoFit/>
          </a:bodyPr>
          <a:lstStyle/>
          <a:p>
            <a:pPr lvl="0">
              <a:defRPr/>
            </a:pPr>
            <a:r>
              <a:rPr lang="en-US" altLang="ko-KR" sz="800" dirty="0"/>
              <a:t>NO</a:t>
            </a:r>
            <a:endParaRPr lang="ko-KR" altLang="en-US" sz="800" dirty="0"/>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마이페이지</a:t>
            </a:r>
          </a:p>
        </p:txBody>
      </p:sp>
      <p:graphicFrame>
        <p:nvGraphicFramePr>
          <p:cNvPr id="3" name="표 2"/>
          <p:cNvGraphicFramePr>
            <a:graphicFrameLocks noGrp="1"/>
          </p:cNvGraphicFramePr>
          <p:nvPr/>
        </p:nvGraphicFramePr>
        <p:xfrm>
          <a:off x="1179313" y="1731966"/>
          <a:ext cx="9796259" cy="3960440"/>
        </p:xfrm>
        <a:graphic>
          <a:graphicData uri="http://schemas.openxmlformats.org/drawingml/2006/table">
            <a:tbl>
              <a:tblPr>
                <a:tableStyleId>{5C22544A-7EE6-4342-B048-85BDC9FD1C3A}</a:tableStyleId>
              </a:tblPr>
              <a:tblGrid>
                <a:gridCol w="1180639">
                  <a:extLst>
                    <a:ext uri="{9D8B030D-6E8A-4147-A177-3AD203B41FA5}">
                      <a16:colId xmlns:a16="http://schemas.microsoft.com/office/drawing/2014/main" val="20000"/>
                    </a:ext>
                  </a:extLst>
                </a:gridCol>
                <a:gridCol w="3736048">
                  <a:extLst>
                    <a:ext uri="{9D8B030D-6E8A-4147-A177-3AD203B41FA5}">
                      <a16:colId xmlns:a16="http://schemas.microsoft.com/office/drawing/2014/main" val="20001"/>
                    </a:ext>
                  </a:extLst>
                </a:gridCol>
                <a:gridCol w="2429715">
                  <a:extLst>
                    <a:ext uri="{9D8B030D-6E8A-4147-A177-3AD203B41FA5}">
                      <a16:colId xmlns:a16="http://schemas.microsoft.com/office/drawing/2014/main" val="20002"/>
                    </a:ext>
                  </a:extLst>
                </a:gridCol>
                <a:gridCol w="2449857">
                  <a:extLst>
                    <a:ext uri="{9D8B030D-6E8A-4147-A177-3AD203B41FA5}">
                      <a16:colId xmlns:a16="http://schemas.microsoft.com/office/drawing/2014/main" val="20003"/>
                    </a:ext>
                  </a:extLst>
                </a:gridCol>
              </a:tblGrid>
              <a:tr h="342763">
                <a:tc rowSpan="2">
                  <a:txBody>
                    <a:bodyPr/>
                    <a:lstStyle/>
                    <a:p>
                      <a:pPr algn="ctr" latinLnBrk="1">
                        <a:defRPr/>
                      </a:pPr>
                      <a:r>
                        <a:rPr lang="en-US" altLang="ko-KR" sz="1000" b="1" dirty="0" err="1">
                          <a:solidFill>
                            <a:schemeClr val="tx1"/>
                          </a:solidFill>
                        </a:rPr>
                        <a:t>mypage</a:t>
                      </a:r>
                      <a:endParaRPr lang="en-US" altLang="ko-KR" sz="1000" b="1" dirty="0">
                        <a:solidFill>
                          <a:schemeClr val="tx1"/>
                        </a:solidFill>
                      </a:endParaRPr>
                    </a:p>
                    <a:p>
                      <a:pPr algn="ctr" latinLnBrk="1">
                        <a:defRPr/>
                      </a:pPr>
                      <a:r>
                        <a:rPr lang="en-US" altLang="ko-KR" sz="1000" b="1" dirty="0">
                          <a:solidFill>
                            <a:schemeClr val="tx1"/>
                          </a:solidFill>
                        </a:rPr>
                        <a:t>User flow</a:t>
                      </a:r>
                      <a:endParaRPr lang="ko-KR" altLang="en-US" sz="1000" b="1"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l" latinLnBrk="1">
                        <a:defRPr/>
                      </a:pPr>
                      <a:r>
                        <a:rPr lang="ko-KR" altLang="en-US" sz="1000" b="1" dirty="0">
                          <a:solidFill>
                            <a:schemeClr val="tx1"/>
                          </a:solidFill>
                        </a:rPr>
                        <a:t>마이페이지 리스트</a:t>
                      </a:r>
                      <a:endParaRPr lang="ko-KR" altLang="en-US" sz="1000" b="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ko-KR" altLang="en-US" sz="1000" b="1" dirty="0">
                          <a:solidFill>
                            <a:schemeClr val="tx1"/>
                          </a:solidFill>
                        </a:rPr>
                        <a:t>포인트 충전소</a:t>
                      </a:r>
                      <a:endParaRPr lang="ko-KR" altLang="en-US" sz="1000" b="0"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marL="0" marR="0" indent="0" algn="l" defTabSz="914400" rtl="0" eaLnBrk="1" latinLnBrk="1" hangingPunct="1">
                        <a:lnSpc>
                          <a:spcPct val="100000"/>
                        </a:lnSpc>
                        <a:spcBef>
                          <a:spcPts val="0"/>
                        </a:spcBef>
                        <a:spcAft>
                          <a:spcPts val="0"/>
                        </a:spcAft>
                        <a:buClrTx/>
                        <a:buFontTx/>
                        <a:buNone/>
                        <a:defRPr/>
                      </a:pPr>
                      <a:r>
                        <a:rPr lang="ko-KR" altLang="en-US" sz="1000" b="1" dirty="0">
                          <a:solidFill>
                            <a:schemeClr val="tx1"/>
                          </a:solidFill>
                        </a:rPr>
                        <a:t>충전</a:t>
                      </a:r>
                      <a:r>
                        <a:rPr lang="en-US" altLang="ko-KR" sz="1000" b="1" dirty="0">
                          <a:solidFill>
                            <a:schemeClr val="tx1"/>
                          </a:solidFill>
                        </a:rPr>
                        <a:t>/</a:t>
                      </a:r>
                      <a:r>
                        <a:rPr lang="ko-KR" altLang="en-US" sz="1000" b="1" dirty="0">
                          <a:solidFill>
                            <a:schemeClr val="tx1"/>
                          </a:solidFill>
                        </a:rPr>
                        <a:t>사용 내역</a:t>
                      </a:r>
                      <a:endParaRPr lang="ko-KR" altLang="en-US" sz="1000" b="0"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8</a:t>
            </a:fld>
            <a:endParaRPr lang="en-US" altLang="en-US" sz="900"/>
          </a:p>
        </p:txBody>
      </p:sp>
      <p:sp>
        <p:nvSpPr>
          <p:cNvPr id="62" name="순서도: 처리 61"/>
          <p:cNvSpPr/>
          <p:nvPr/>
        </p:nvSpPr>
        <p:spPr>
          <a:xfrm>
            <a:off x="3693289" y="2781580"/>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마이페이지</a:t>
            </a:r>
          </a:p>
        </p:txBody>
      </p:sp>
      <p:sp>
        <p:nvSpPr>
          <p:cNvPr id="67" name="순서도: 문서 66"/>
          <p:cNvSpPr/>
          <p:nvPr/>
        </p:nvSpPr>
        <p:spPr>
          <a:xfrm>
            <a:off x="3701301" y="3304232"/>
            <a:ext cx="100811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myPage_list.jsp</a:t>
            </a:r>
            <a:endParaRPr lang="ko-KR" altLang="en-US" sz="900">
              <a:solidFill>
                <a:schemeClr val="tx1"/>
              </a:solidFill>
            </a:endParaRPr>
          </a:p>
        </p:txBody>
      </p:sp>
      <p:cxnSp>
        <p:nvCxnSpPr>
          <p:cNvPr id="71" name="직선 화살표 연결선 70"/>
          <p:cNvCxnSpPr/>
          <p:nvPr/>
        </p:nvCxnSpPr>
        <p:spPr>
          <a:xfrm>
            <a:off x="4205357" y="3099246"/>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5" name="순서도: 처리 74"/>
          <p:cNvSpPr/>
          <p:nvPr/>
        </p:nvSpPr>
        <p:spPr>
          <a:xfrm>
            <a:off x="2613169" y="3728949"/>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포인트 충전소</a:t>
            </a:r>
          </a:p>
        </p:txBody>
      </p:sp>
      <p:sp>
        <p:nvSpPr>
          <p:cNvPr id="83" name="순서도: 처리 82"/>
          <p:cNvSpPr/>
          <p:nvPr/>
        </p:nvSpPr>
        <p:spPr>
          <a:xfrm>
            <a:off x="4757385" y="3728949"/>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충전</a:t>
            </a:r>
            <a:r>
              <a:rPr lang="en-US" altLang="ko-KR" sz="900">
                <a:solidFill>
                  <a:schemeClr val="tx1"/>
                </a:solidFill>
              </a:rPr>
              <a:t>/</a:t>
            </a:r>
            <a:r>
              <a:rPr lang="ko-KR" altLang="en-US" sz="900">
                <a:solidFill>
                  <a:schemeClr val="tx1"/>
                </a:solidFill>
              </a:rPr>
              <a:t>사용 내역</a:t>
            </a:r>
          </a:p>
        </p:txBody>
      </p:sp>
      <p:sp>
        <p:nvSpPr>
          <p:cNvPr id="84" name="순서도: 처리 83"/>
          <p:cNvSpPr/>
          <p:nvPr/>
        </p:nvSpPr>
        <p:spPr>
          <a:xfrm>
            <a:off x="2613169" y="4272315"/>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내가 쓴 글</a:t>
            </a:r>
          </a:p>
        </p:txBody>
      </p:sp>
      <p:sp>
        <p:nvSpPr>
          <p:cNvPr id="87" name="순서도: 처리 86"/>
          <p:cNvSpPr/>
          <p:nvPr/>
        </p:nvSpPr>
        <p:spPr>
          <a:xfrm>
            <a:off x="4748993" y="4270720"/>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내가 쓴 댓글</a:t>
            </a:r>
          </a:p>
        </p:txBody>
      </p:sp>
      <p:sp>
        <p:nvSpPr>
          <p:cNvPr id="88" name="순서도: 처리 87"/>
          <p:cNvSpPr/>
          <p:nvPr/>
        </p:nvSpPr>
        <p:spPr>
          <a:xfrm>
            <a:off x="2613169" y="4769918"/>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회원정보 수정</a:t>
            </a:r>
          </a:p>
        </p:txBody>
      </p:sp>
      <p:sp>
        <p:nvSpPr>
          <p:cNvPr id="89" name="순서도: 처리 88"/>
          <p:cNvSpPr/>
          <p:nvPr/>
        </p:nvSpPr>
        <p:spPr>
          <a:xfrm>
            <a:off x="4757385" y="4772983"/>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회원 탈퇴</a:t>
            </a:r>
          </a:p>
        </p:txBody>
      </p:sp>
      <p:cxnSp>
        <p:nvCxnSpPr>
          <p:cNvPr id="107" name="연결선: 꺾임 106"/>
          <p:cNvCxnSpPr>
            <a:stCxn id="67" idx="2"/>
            <a:endCxn id="75" idx="3"/>
          </p:cNvCxnSpPr>
          <p:nvPr/>
        </p:nvCxnSpPr>
        <p:spPr>
          <a:xfrm rot="5400000">
            <a:off x="3777889" y="3460313"/>
            <a:ext cx="286885" cy="568052"/>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9" name="연결선: 꺾임 108"/>
          <p:cNvCxnSpPr>
            <a:stCxn id="67" idx="2"/>
            <a:endCxn id="84" idx="3"/>
          </p:cNvCxnSpPr>
          <p:nvPr/>
        </p:nvCxnSpPr>
        <p:spPr>
          <a:xfrm rot="5400000">
            <a:off x="3506206" y="3731996"/>
            <a:ext cx="830251" cy="568052"/>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0" name="연결선: 꺾임 109"/>
          <p:cNvCxnSpPr>
            <a:stCxn id="67" idx="2"/>
            <a:endCxn id="83" idx="1"/>
          </p:cNvCxnSpPr>
          <p:nvPr/>
        </p:nvCxnSpPr>
        <p:spPr>
          <a:xfrm rot="16200000" flipH="1">
            <a:off x="4337929" y="3468325"/>
            <a:ext cx="286885" cy="552028"/>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2" name="연결선: 꺾임 111"/>
          <p:cNvCxnSpPr>
            <a:stCxn id="67" idx="2"/>
            <a:endCxn id="87" idx="1"/>
          </p:cNvCxnSpPr>
          <p:nvPr/>
        </p:nvCxnSpPr>
        <p:spPr>
          <a:xfrm rot="16200000" flipH="1">
            <a:off x="4062847" y="3743407"/>
            <a:ext cx="828656" cy="543636"/>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3" name="연결선: 꺾임 112"/>
          <p:cNvCxnSpPr>
            <a:stCxn id="67" idx="2"/>
            <a:endCxn id="88" idx="3"/>
          </p:cNvCxnSpPr>
          <p:nvPr/>
        </p:nvCxnSpPr>
        <p:spPr>
          <a:xfrm rot="5400000">
            <a:off x="3257404" y="3980798"/>
            <a:ext cx="1327854" cy="568052"/>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7" name="연결선: 꺾임 116"/>
          <p:cNvCxnSpPr>
            <a:stCxn id="67" idx="2"/>
            <a:endCxn id="89" idx="1"/>
          </p:cNvCxnSpPr>
          <p:nvPr/>
        </p:nvCxnSpPr>
        <p:spPr>
          <a:xfrm rot="16200000" flipH="1">
            <a:off x="3815912" y="3990342"/>
            <a:ext cx="1330919" cy="552028"/>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8" name="순서도: 문서 117"/>
          <p:cNvSpPr/>
          <p:nvPr/>
        </p:nvSpPr>
        <p:spPr>
          <a:xfrm>
            <a:off x="6819903" y="2107336"/>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pointCharge.jsp</a:t>
            </a:r>
            <a:endParaRPr lang="ko-KR" altLang="en-US" sz="900">
              <a:solidFill>
                <a:schemeClr val="tx1"/>
              </a:solidFill>
            </a:endParaRPr>
          </a:p>
        </p:txBody>
      </p:sp>
      <p:sp>
        <p:nvSpPr>
          <p:cNvPr id="119" name="순서도: 처리 118"/>
          <p:cNvSpPr/>
          <p:nvPr/>
        </p:nvSpPr>
        <p:spPr>
          <a:xfrm>
            <a:off x="6845390" y="2713376"/>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포인트 충전</a:t>
            </a:r>
          </a:p>
        </p:txBody>
      </p:sp>
      <p:cxnSp>
        <p:nvCxnSpPr>
          <p:cNvPr id="120" name="직선 화살표 연결선 119"/>
          <p:cNvCxnSpPr/>
          <p:nvPr/>
        </p:nvCxnSpPr>
        <p:spPr>
          <a:xfrm>
            <a:off x="7367666" y="2417597"/>
            <a:ext cx="3876" cy="295161"/>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5" name="연결선: 꺾임 124"/>
          <p:cNvCxnSpPr>
            <a:cxnSpLocks/>
            <a:stCxn id="63" idx="1"/>
            <a:endCxn id="119" idx="1"/>
          </p:cNvCxnSpPr>
          <p:nvPr/>
        </p:nvCxnSpPr>
        <p:spPr>
          <a:xfrm rot="10800000" flipH="1">
            <a:off x="6409230" y="2872209"/>
            <a:ext cx="436160" cy="846722"/>
          </a:xfrm>
          <a:prstGeom prst="bentConnector3">
            <a:avLst>
              <a:gd name="adj1" fmla="val -26206"/>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26" name="직사각형 125"/>
          <p:cNvSpPr/>
          <p:nvPr/>
        </p:nvSpPr>
        <p:spPr>
          <a:xfrm>
            <a:off x="6184937" y="3712186"/>
            <a:ext cx="448584" cy="236696"/>
          </a:xfrm>
          <a:prstGeom prst="rect">
            <a:avLst/>
          </a:prstGeom>
        </p:spPr>
        <p:txBody>
          <a:bodyPr wrap="square">
            <a:spAutoFit/>
          </a:bodyPr>
          <a:lstStyle/>
          <a:p>
            <a:pPr lvl="0">
              <a:defRPr/>
            </a:pPr>
            <a:r>
              <a:rPr lang="en-US" altLang="ko-KR" sz="900" dirty="0"/>
              <a:t>NO</a:t>
            </a:r>
          </a:p>
        </p:txBody>
      </p:sp>
      <p:sp>
        <p:nvSpPr>
          <p:cNvPr id="128" name="직사각형 127"/>
          <p:cNvSpPr/>
          <p:nvPr/>
        </p:nvSpPr>
        <p:spPr>
          <a:xfrm>
            <a:off x="9089207" y="3558327"/>
            <a:ext cx="448584" cy="236696"/>
          </a:xfrm>
          <a:prstGeom prst="rect">
            <a:avLst/>
          </a:prstGeom>
        </p:spPr>
        <p:txBody>
          <a:bodyPr wrap="square">
            <a:spAutoFit/>
          </a:bodyPr>
          <a:lstStyle/>
          <a:p>
            <a:pPr lvl="0">
              <a:defRPr/>
            </a:pPr>
            <a:r>
              <a:rPr lang="en-US" altLang="ko-KR" sz="900" dirty="0"/>
              <a:t>YES</a:t>
            </a:r>
          </a:p>
        </p:txBody>
      </p:sp>
      <p:cxnSp>
        <p:nvCxnSpPr>
          <p:cNvPr id="130" name="직선 화살표 연결선 129"/>
          <p:cNvCxnSpPr/>
          <p:nvPr/>
        </p:nvCxnSpPr>
        <p:spPr>
          <a:xfrm flipH="1">
            <a:off x="6425021" y="4353566"/>
            <a:ext cx="202289"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6" name="순서도: 처리 135"/>
          <p:cNvSpPr/>
          <p:nvPr/>
        </p:nvSpPr>
        <p:spPr>
          <a:xfrm>
            <a:off x="6152623" y="3100945"/>
            <a:ext cx="1107365"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600">
                <a:solidFill>
                  <a:schemeClr val="tx1"/>
                </a:solidFill>
              </a:rPr>
              <a:t>결제에 실패 하였습니다</a:t>
            </a:r>
            <a:r>
              <a:rPr lang="en-US" altLang="ko-KR" sz="600">
                <a:solidFill>
                  <a:schemeClr val="tx1"/>
                </a:solidFill>
              </a:rPr>
              <a:t>.</a:t>
            </a:r>
          </a:p>
          <a:p>
            <a:pPr algn="ctr">
              <a:defRPr/>
            </a:pPr>
            <a:r>
              <a:rPr lang="ko-KR" altLang="en-US" sz="600">
                <a:solidFill>
                  <a:schemeClr val="tx1"/>
                </a:solidFill>
              </a:rPr>
              <a:t>에러 내용 </a:t>
            </a:r>
            <a:r>
              <a:rPr lang="en-US" altLang="ko-KR" sz="600">
                <a:solidFill>
                  <a:schemeClr val="tx1"/>
                </a:solidFill>
              </a:rPr>
              <a:t>:</a:t>
            </a:r>
          </a:p>
          <a:p>
            <a:pPr algn="ctr">
              <a:defRPr/>
            </a:pPr>
            <a:r>
              <a:rPr lang="en-US" altLang="ko-KR" sz="900">
                <a:solidFill>
                  <a:schemeClr val="tx1"/>
                </a:solidFill>
              </a:rPr>
              <a:t> </a:t>
            </a:r>
            <a:endParaRPr lang="ko-KR" altLang="en-US" sz="900">
              <a:solidFill>
                <a:schemeClr val="tx1"/>
              </a:solidFill>
            </a:endParaRPr>
          </a:p>
        </p:txBody>
      </p:sp>
      <p:sp>
        <p:nvSpPr>
          <p:cNvPr id="137" name="순서도: 수행의 시작/종료 136"/>
          <p:cNvSpPr/>
          <p:nvPr/>
        </p:nvSpPr>
        <p:spPr>
          <a:xfrm>
            <a:off x="6423602" y="3304574"/>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sp>
        <p:nvSpPr>
          <p:cNvPr id="141" name="순서도: 처리 140"/>
          <p:cNvSpPr/>
          <p:nvPr/>
        </p:nvSpPr>
        <p:spPr>
          <a:xfrm>
            <a:off x="7407584" y="4894326"/>
            <a:ext cx="1082929"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600">
                <a:solidFill>
                  <a:schemeClr val="tx1"/>
                </a:solidFill>
              </a:rPr>
              <a:t>감사합니다</a:t>
            </a:r>
            <a:r>
              <a:rPr lang="en-US" altLang="ko-KR" sz="600">
                <a:solidFill>
                  <a:schemeClr val="tx1"/>
                </a:solidFill>
              </a:rPr>
              <a:t>. </a:t>
            </a:r>
          </a:p>
          <a:p>
            <a:pPr algn="ctr">
              <a:defRPr/>
            </a:pPr>
            <a:r>
              <a:rPr lang="ko-KR" altLang="en-US" sz="600">
                <a:solidFill>
                  <a:schemeClr val="tx1"/>
                </a:solidFill>
              </a:rPr>
              <a:t>결제가 완료되었습니다</a:t>
            </a:r>
            <a:r>
              <a:rPr lang="en-US" altLang="ko-KR" sz="600">
                <a:solidFill>
                  <a:schemeClr val="tx1"/>
                </a:solidFill>
              </a:rPr>
              <a:t>.</a:t>
            </a:r>
          </a:p>
          <a:p>
            <a:pPr algn="ctr">
              <a:defRPr/>
            </a:pPr>
            <a:r>
              <a:rPr lang="en-US" altLang="ko-KR" sz="900">
                <a:solidFill>
                  <a:schemeClr val="tx1"/>
                </a:solidFill>
              </a:rPr>
              <a:t> </a:t>
            </a:r>
            <a:endParaRPr lang="ko-KR" altLang="en-US" sz="900">
              <a:solidFill>
                <a:schemeClr val="tx1"/>
              </a:solidFill>
            </a:endParaRPr>
          </a:p>
        </p:txBody>
      </p:sp>
      <p:sp>
        <p:nvSpPr>
          <p:cNvPr id="142" name="순서도: 수행의 시작/종료 141"/>
          <p:cNvSpPr/>
          <p:nvPr/>
        </p:nvSpPr>
        <p:spPr>
          <a:xfrm>
            <a:off x="7706507" y="5108853"/>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sp>
        <p:nvSpPr>
          <p:cNvPr id="143" name="직사각형 142"/>
          <p:cNvSpPr/>
          <p:nvPr/>
        </p:nvSpPr>
        <p:spPr>
          <a:xfrm>
            <a:off x="6077443" y="4493889"/>
            <a:ext cx="1082929" cy="200055"/>
          </a:xfrm>
          <a:prstGeom prst="rect">
            <a:avLst/>
          </a:prstGeom>
        </p:spPr>
        <p:txBody>
          <a:bodyPr wrap="square">
            <a:spAutoFit/>
          </a:bodyPr>
          <a:lstStyle/>
          <a:p>
            <a:pPr lvl="0">
              <a:defRPr/>
            </a:pPr>
            <a:r>
              <a:rPr lang="en-US" altLang="ko-KR" sz="700"/>
              <a:t>TABLE_BOARD_POINT</a:t>
            </a:r>
          </a:p>
        </p:txBody>
      </p:sp>
      <p:sp>
        <p:nvSpPr>
          <p:cNvPr id="146" name="순서도: 문서 145"/>
          <p:cNvSpPr/>
          <p:nvPr/>
        </p:nvSpPr>
        <p:spPr>
          <a:xfrm>
            <a:off x="9009685" y="2568778"/>
            <a:ext cx="881248"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pointReceipt.jsp</a:t>
            </a:r>
            <a:endParaRPr lang="ko-KR" altLang="en-US" sz="900">
              <a:solidFill>
                <a:schemeClr val="tx1"/>
              </a:solidFill>
            </a:endParaRPr>
          </a:p>
        </p:txBody>
      </p:sp>
      <p:cxnSp>
        <p:nvCxnSpPr>
          <p:cNvPr id="148" name="연결선: 꺾임 147"/>
          <p:cNvCxnSpPr>
            <a:stCxn id="141" idx="2"/>
            <a:endCxn id="146" idx="1"/>
          </p:cNvCxnSpPr>
          <p:nvPr/>
        </p:nvCxnSpPr>
        <p:spPr>
          <a:xfrm rot="5400000" flipH="1" flipV="1">
            <a:off x="7227014" y="3449646"/>
            <a:ext cx="2504705" cy="1060636"/>
          </a:xfrm>
          <a:prstGeom prst="bentConnector4">
            <a:avLst>
              <a:gd name="adj1" fmla="val -9127"/>
              <a:gd name="adj2" fmla="val 63614"/>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154" name="그림 153" descr="모니터, 컴퓨터이(가) 표시된 사진  자동 생성된 설명"/>
          <p:cNvPicPr>
            <a:picLocks noChangeAspect="1"/>
          </p:cNvPicPr>
          <p:nvPr/>
        </p:nvPicPr>
        <p:blipFill rotWithShape="1">
          <a:blip r:embed="rId3"/>
          <a:stretch>
            <a:fillRect/>
          </a:stretch>
        </p:blipFill>
        <p:spPr>
          <a:xfrm>
            <a:off x="10546977" y="3848477"/>
            <a:ext cx="436957" cy="436957"/>
          </a:xfrm>
          <a:prstGeom prst="rect">
            <a:avLst/>
          </a:prstGeom>
        </p:spPr>
      </p:pic>
      <p:pic>
        <p:nvPicPr>
          <p:cNvPr id="181" name="그림 180"/>
          <p:cNvPicPr>
            <a:picLocks noChangeAspect="1"/>
          </p:cNvPicPr>
          <p:nvPr/>
        </p:nvPicPr>
        <p:blipFill rotWithShape="1">
          <a:blip r:embed="rId4"/>
          <a:srcRect l="13420" t="13190" r="9390" b="26140"/>
          <a:stretch>
            <a:fillRect/>
          </a:stretch>
        </p:blipFill>
        <p:spPr>
          <a:xfrm>
            <a:off x="6169107" y="4275713"/>
            <a:ext cx="297073" cy="233485"/>
          </a:xfrm>
          <a:prstGeom prst="rect">
            <a:avLst/>
          </a:prstGeom>
        </p:spPr>
      </p:pic>
      <p:cxnSp>
        <p:nvCxnSpPr>
          <p:cNvPr id="196" name="직선 화살표 연결선 195"/>
          <p:cNvCxnSpPr/>
          <p:nvPr/>
        </p:nvCxnSpPr>
        <p:spPr>
          <a:xfrm>
            <a:off x="7378811" y="3049288"/>
            <a:ext cx="0" cy="482300"/>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8" name="직선 화살표 연결선 197"/>
          <p:cNvCxnSpPr/>
          <p:nvPr/>
        </p:nvCxnSpPr>
        <p:spPr>
          <a:xfrm>
            <a:off x="7388295" y="3874065"/>
            <a:ext cx="3876" cy="295161"/>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4" name="직선 화살표 연결선 203"/>
          <p:cNvCxnSpPr/>
          <p:nvPr/>
        </p:nvCxnSpPr>
        <p:spPr>
          <a:xfrm>
            <a:off x="9448371" y="2869233"/>
            <a:ext cx="3876" cy="295161"/>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09" name="직사각형 208"/>
          <p:cNvSpPr/>
          <p:nvPr/>
        </p:nvSpPr>
        <p:spPr>
          <a:xfrm>
            <a:off x="9993149" y="4164640"/>
            <a:ext cx="1067452" cy="200055"/>
          </a:xfrm>
          <a:prstGeom prst="rect">
            <a:avLst/>
          </a:prstGeom>
        </p:spPr>
        <p:txBody>
          <a:bodyPr wrap="square">
            <a:spAutoFit/>
          </a:bodyPr>
          <a:lstStyle/>
          <a:p>
            <a:pPr lvl="0">
              <a:defRPr/>
            </a:pPr>
            <a:r>
              <a:rPr lang="en-US" altLang="ko-KR" sz="700" dirty="0"/>
              <a:t>TABLE_BOARD_POINT</a:t>
            </a:r>
          </a:p>
        </p:txBody>
      </p:sp>
      <p:cxnSp>
        <p:nvCxnSpPr>
          <p:cNvPr id="214" name="직선 화살표 연결선 213"/>
          <p:cNvCxnSpPr>
            <a:cxnSpLocks/>
          </p:cNvCxnSpPr>
          <p:nvPr/>
        </p:nvCxnSpPr>
        <p:spPr>
          <a:xfrm>
            <a:off x="9444899" y="4245814"/>
            <a:ext cx="0" cy="467487"/>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15" name="순서도: 처리 214"/>
          <p:cNvSpPr/>
          <p:nvPr/>
        </p:nvSpPr>
        <p:spPr>
          <a:xfrm>
            <a:off x="9031977" y="4747614"/>
            <a:ext cx="808380" cy="176335"/>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list</a:t>
            </a:r>
            <a:endParaRPr lang="ko-KR" altLang="en-US" sz="900">
              <a:solidFill>
                <a:schemeClr val="tx1"/>
              </a:solidFill>
            </a:endParaRPr>
          </a:p>
        </p:txBody>
      </p:sp>
      <p:sp>
        <p:nvSpPr>
          <p:cNvPr id="60" name="순서도: 연결자 31">
            <a:extLst>
              <a:ext uri="{FF2B5EF4-FFF2-40B4-BE49-F238E27FC236}">
                <a16:creationId xmlns:a16="http://schemas.microsoft.com/office/drawing/2014/main" id="{0C678EAB-D4D4-4D64-B2C7-792A2B728575}"/>
              </a:ext>
            </a:extLst>
          </p:cNvPr>
          <p:cNvSpPr/>
          <p:nvPr/>
        </p:nvSpPr>
        <p:spPr>
          <a:xfrm flipV="1">
            <a:off x="7836734" y="5323352"/>
            <a:ext cx="238432" cy="230608"/>
          </a:xfrm>
          <a:prstGeom prst="flowChartConnector">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800">
              <a:solidFill>
                <a:schemeClr val="tx1"/>
              </a:solidFill>
            </a:endParaRPr>
          </a:p>
        </p:txBody>
      </p:sp>
      <p:sp>
        <p:nvSpPr>
          <p:cNvPr id="61" name="직사각형 60">
            <a:extLst>
              <a:ext uri="{FF2B5EF4-FFF2-40B4-BE49-F238E27FC236}">
                <a16:creationId xmlns:a16="http://schemas.microsoft.com/office/drawing/2014/main" id="{12DD0D49-D3D3-4661-B166-B8EEE009C604}"/>
              </a:ext>
            </a:extLst>
          </p:cNvPr>
          <p:cNvSpPr/>
          <p:nvPr/>
        </p:nvSpPr>
        <p:spPr>
          <a:xfrm>
            <a:off x="7675229" y="5499882"/>
            <a:ext cx="567784" cy="215444"/>
          </a:xfrm>
          <a:prstGeom prst="rect">
            <a:avLst/>
          </a:prstGeom>
        </p:spPr>
        <p:txBody>
          <a:bodyPr wrap="none">
            <a:spAutoFit/>
          </a:bodyPr>
          <a:lstStyle/>
          <a:p>
            <a:pPr lvl="0">
              <a:defRPr/>
            </a:pPr>
            <a:r>
              <a:rPr lang="en-US" altLang="ko-KR" sz="800" dirty="0"/>
              <a:t>Connect</a:t>
            </a:r>
            <a:endParaRPr lang="ko-KR" altLang="en-US" sz="800" dirty="0"/>
          </a:p>
        </p:txBody>
      </p:sp>
      <p:sp>
        <p:nvSpPr>
          <p:cNvPr id="63" name="순서도: 판단 62">
            <a:extLst>
              <a:ext uri="{FF2B5EF4-FFF2-40B4-BE49-F238E27FC236}">
                <a16:creationId xmlns:a16="http://schemas.microsoft.com/office/drawing/2014/main" id="{16613BF3-4DC9-454A-825D-13FD9274AD13}"/>
              </a:ext>
            </a:extLst>
          </p:cNvPr>
          <p:cNvSpPr/>
          <p:nvPr/>
        </p:nvSpPr>
        <p:spPr>
          <a:xfrm>
            <a:off x="6409230" y="3529971"/>
            <a:ext cx="1969914"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err="1">
                <a:solidFill>
                  <a:schemeClr val="tx1"/>
                </a:solidFill>
              </a:rPr>
              <a:t>IMP.request_pay</a:t>
            </a:r>
            <a:r>
              <a:rPr lang="en-US" altLang="ko-KR" sz="800" dirty="0">
                <a:solidFill>
                  <a:schemeClr val="tx1"/>
                </a:solidFill>
              </a:rPr>
              <a:t>()</a:t>
            </a:r>
            <a:endParaRPr lang="ko-KR" altLang="en-US" sz="800" dirty="0">
              <a:solidFill>
                <a:schemeClr val="tx1"/>
              </a:solidFill>
            </a:endParaRPr>
          </a:p>
        </p:txBody>
      </p:sp>
      <p:sp>
        <p:nvSpPr>
          <p:cNvPr id="66" name="순서도: 판단 65">
            <a:extLst>
              <a:ext uri="{FF2B5EF4-FFF2-40B4-BE49-F238E27FC236}">
                <a16:creationId xmlns:a16="http://schemas.microsoft.com/office/drawing/2014/main" id="{6745D706-F6BB-4BA1-B43B-482BDB083F6F}"/>
              </a:ext>
            </a:extLst>
          </p:cNvPr>
          <p:cNvSpPr/>
          <p:nvPr/>
        </p:nvSpPr>
        <p:spPr>
          <a:xfrm>
            <a:off x="6605954" y="4155886"/>
            <a:ext cx="1590911"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PointChargeAction.java</a:t>
            </a:r>
            <a:endParaRPr lang="ko-KR" altLang="en-US" sz="800" dirty="0">
              <a:solidFill>
                <a:schemeClr val="tx1"/>
              </a:solidFill>
            </a:endParaRPr>
          </a:p>
        </p:txBody>
      </p:sp>
      <p:cxnSp>
        <p:nvCxnSpPr>
          <p:cNvPr id="68" name="연결선: 꺾임 67">
            <a:extLst>
              <a:ext uri="{FF2B5EF4-FFF2-40B4-BE49-F238E27FC236}">
                <a16:creationId xmlns:a16="http://schemas.microsoft.com/office/drawing/2014/main" id="{3EF61B5F-3A2B-48BF-9133-83F05EA96541}"/>
              </a:ext>
            </a:extLst>
          </p:cNvPr>
          <p:cNvCxnSpPr>
            <a:cxnSpLocks/>
            <a:stCxn id="66" idx="2"/>
            <a:endCxn id="73" idx="0"/>
          </p:cNvCxnSpPr>
          <p:nvPr/>
        </p:nvCxnSpPr>
        <p:spPr>
          <a:xfrm rot="5400000">
            <a:off x="6928240" y="4425232"/>
            <a:ext cx="364597" cy="581744"/>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9" name="연결선: 꺾임 68">
            <a:extLst>
              <a:ext uri="{FF2B5EF4-FFF2-40B4-BE49-F238E27FC236}">
                <a16:creationId xmlns:a16="http://schemas.microsoft.com/office/drawing/2014/main" id="{DF68AAA1-97A8-4628-8665-BD3454443AE7}"/>
              </a:ext>
            </a:extLst>
          </p:cNvPr>
          <p:cNvCxnSpPr>
            <a:cxnSpLocks/>
            <a:stCxn id="66" idx="2"/>
            <a:endCxn id="141" idx="0"/>
          </p:cNvCxnSpPr>
          <p:nvPr/>
        </p:nvCxnSpPr>
        <p:spPr>
          <a:xfrm rot="16200000" flipH="1">
            <a:off x="7494969" y="4440246"/>
            <a:ext cx="360520" cy="547639"/>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3" name="순서도: 문서 72">
            <a:extLst>
              <a:ext uri="{FF2B5EF4-FFF2-40B4-BE49-F238E27FC236}">
                <a16:creationId xmlns:a16="http://schemas.microsoft.com/office/drawing/2014/main" id="{988328D5-6DBF-4B2D-93F6-A11905E00606}"/>
              </a:ext>
            </a:extLst>
          </p:cNvPr>
          <p:cNvSpPr/>
          <p:nvPr/>
        </p:nvSpPr>
        <p:spPr>
          <a:xfrm>
            <a:off x="6315610" y="4898403"/>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sp>
        <p:nvSpPr>
          <p:cNvPr id="78" name="직사각형 77">
            <a:extLst>
              <a:ext uri="{FF2B5EF4-FFF2-40B4-BE49-F238E27FC236}">
                <a16:creationId xmlns:a16="http://schemas.microsoft.com/office/drawing/2014/main" id="{D3820086-4583-4436-B0CB-E472C180FAAD}"/>
              </a:ext>
            </a:extLst>
          </p:cNvPr>
          <p:cNvSpPr/>
          <p:nvPr/>
        </p:nvSpPr>
        <p:spPr>
          <a:xfrm>
            <a:off x="7913417" y="4628196"/>
            <a:ext cx="448584" cy="236696"/>
          </a:xfrm>
          <a:prstGeom prst="rect">
            <a:avLst/>
          </a:prstGeom>
        </p:spPr>
        <p:txBody>
          <a:bodyPr wrap="square">
            <a:spAutoFit/>
          </a:bodyPr>
          <a:lstStyle/>
          <a:p>
            <a:pPr lvl="0">
              <a:defRPr/>
            </a:pPr>
            <a:r>
              <a:rPr lang="en-US" altLang="ko-KR" sz="900" dirty="0"/>
              <a:t>YES</a:t>
            </a:r>
          </a:p>
        </p:txBody>
      </p:sp>
      <p:sp>
        <p:nvSpPr>
          <p:cNvPr id="79" name="직사각형 78">
            <a:extLst>
              <a:ext uri="{FF2B5EF4-FFF2-40B4-BE49-F238E27FC236}">
                <a16:creationId xmlns:a16="http://schemas.microsoft.com/office/drawing/2014/main" id="{74F1A279-C508-4165-B72A-A573EB82BC7C}"/>
              </a:ext>
            </a:extLst>
          </p:cNvPr>
          <p:cNvSpPr/>
          <p:nvPr/>
        </p:nvSpPr>
        <p:spPr>
          <a:xfrm>
            <a:off x="6470047" y="4626321"/>
            <a:ext cx="448584" cy="236696"/>
          </a:xfrm>
          <a:prstGeom prst="rect">
            <a:avLst/>
          </a:prstGeom>
        </p:spPr>
        <p:txBody>
          <a:bodyPr wrap="square">
            <a:spAutoFit/>
          </a:bodyPr>
          <a:lstStyle/>
          <a:p>
            <a:pPr lvl="0">
              <a:defRPr/>
            </a:pPr>
            <a:r>
              <a:rPr lang="en-US" altLang="ko-KR" sz="900" dirty="0"/>
              <a:t>NO</a:t>
            </a:r>
          </a:p>
        </p:txBody>
      </p:sp>
      <p:cxnSp>
        <p:nvCxnSpPr>
          <p:cNvPr id="80" name="직선 화살표 연결선 79">
            <a:extLst>
              <a:ext uri="{FF2B5EF4-FFF2-40B4-BE49-F238E27FC236}">
                <a16:creationId xmlns:a16="http://schemas.microsoft.com/office/drawing/2014/main" id="{E16814C1-0AE7-4CC5-B527-547A84C98834}"/>
              </a:ext>
            </a:extLst>
          </p:cNvPr>
          <p:cNvCxnSpPr>
            <a:cxnSpLocks/>
          </p:cNvCxnSpPr>
          <p:nvPr/>
        </p:nvCxnSpPr>
        <p:spPr>
          <a:xfrm>
            <a:off x="10258945" y="3997833"/>
            <a:ext cx="288032"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234776B6-42EE-4EA5-A200-3075DE2C6B85}"/>
              </a:ext>
            </a:extLst>
          </p:cNvPr>
          <p:cNvCxnSpPr>
            <a:cxnSpLocks/>
          </p:cNvCxnSpPr>
          <p:nvPr/>
        </p:nvCxnSpPr>
        <p:spPr>
          <a:xfrm flipH="1">
            <a:off x="10253487" y="4127994"/>
            <a:ext cx="293490"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85" name="순서도: 판단 84">
            <a:extLst>
              <a:ext uri="{FF2B5EF4-FFF2-40B4-BE49-F238E27FC236}">
                <a16:creationId xmlns:a16="http://schemas.microsoft.com/office/drawing/2014/main" id="{2CC856E6-6570-4EBD-9274-72E6B2A62CE4}"/>
              </a:ext>
            </a:extLst>
          </p:cNvPr>
          <p:cNvSpPr/>
          <p:nvPr/>
        </p:nvSpPr>
        <p:spPr>
          <a:xfrm>
            <a:off x="8654495" y="3855089"/>
            <a:ext cx="1590911"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PointReceiptAction.java</a:t>
            </a:r>
            <a:endParaRPr lang="ko-KR" altLang="en-US" sz="800" dirty="0">
              <a:solidFill>
                <a:schemeClr val="tx1"/>
              </a:solidFill>
            </a:endParaRPr>
          </a:p>
        </p:txBody>
      </p:sp>
      <p:sp>
        <p:nvSpPr>
          <p:cNvPr id="90" name="직사각형 89">
            <a:extLst>
              <a:ext uri="{FF2B5EF4-FFF2-40B4-BE49-F238E27FC236}">
                <a16:creationId xmlns:a16="http://schemas.microsoft.com/office/drawing/2014/main" id="{5B3FF2C3-A6AC-4268-AD0B-6EE3D0069CCA}"/>
              </a:ext>
            </a:extLst>
          </p:cNvPr>
          <p:cNvSpPr/>
          <p:nvPr/>
        </p:nvSpPr>
        <p:spPr>
          <a:xfrm>
            <a:off x="9450711" y="3489324"/>
            <a:ext cx="448584" cy="236696"/>
          </a:xfrm>
          <a:prstGeom prst="rect">
            <a:avLst/>
          </a:prstGeom>
        </p:spPr>
        <p:txBody>
          <a:bodyPr wrap="square">
            <a:spAutoFit/>
          </a:bodyPr>
          <a:lstStyle/>
          <a:p>
            <a:pPr lvl="0">
              <a:defRPr/>
            </a:pPr>
            <a:r>
              <a:rPr lang="en-US" altLang="ko-KR" sz="900" dirty="0"/>
              <a:t>NO</a:t>
            </a:r>
          </a:p>
        </p:txBody>
      </p:sp>
      <p:cxnSp>
        <p:nvCxnSpPr>
          <p:cNvPr id="91" name="연결선: 꺾임 90">
            <a:extLst>
              <a:ext uri="{FF2B5EF4-FFF2-40B4-BE49-F238E27FC236}">
                <a16:creationId xmlns:a16="http://schemas.microsoft.com/office/drawing/2014/main" id="{B87CE488-B189-4F74-854B-7A48D5DA409B}"/>
              </a:ext>
            </a:extLst>
          </p:cNvPr>
          <p:cNvCxnSpPr>
            <a:cxnSpLocks/>
            <a:stCxn id="85" idx="2"/>
            <a:endCxn id="92" idx="0"/>
          </p:cNvCxnSpPr>
          <p:nvPr/>
        </p:nvCxnSpPr>
        <p:spPr>
          <a:xfrm rot="16200000" flipH="1">
            <a:off x="9675463" y="4007497"/>
            <a:ext cx="511660" cy="962684"/>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92" name="순서도: 문서 91">
            <a:extLst>
              <a:ext uri="{FF2B5EF4-FFF2-40B4-BE49-F238E27FC236}">
                <a16:creationId xmlns:a16="http://schemas.microsoft.com/office/drawing/2014/main" id="{8C8A4EE7-DDCF-42A5-A162-F754CD2C74E8}"/>
              </a:ext>
            </a:extLst>
          </p:cNvPr>
          <p:cNvSpPr/>
          <p:nvPr/>
        </p:nvSpPr>
        <p:spPr>
          <a:xfrm>
            <a:off x="9908579" y="4744669"/>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sp>
        <p:nvSpPr>
          <p:cNvPr id="102" name="순서도: 판단 101">
            <a:extLst>
              <a:ext uri="{FF2B5EF4-FFF2-40B4-BE49-F238E27FC236}">
                <a16:creationId xmlns:a16="http://schemas.microsoft.com/office/drawing/2014/main" id="{C8CDD357-976B-4413-9292-89BAF7ABF5E7}"/>
              </a:ext>
            </a:extLst>
          </p:cNvPr>
          <p:cNvSpPr/>
          <p:nvPr/>
        </p:nvSpPr>
        <p:spPr>
          <a:xfrm>
            <a:off x="8908698" y="3170889"/>
            <a:ext cx="1060637"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$ajax</a:t>
            </a:r>
          </a:p>
          <a:p>
            <a:pPr algn="ctr">
              <a:defRPr/>
            </a:pPr>
            <a:r>
              <a:rPr lang="en-US" altLang="ko-KR" sz="800" dirty="0" err="1">
                <a:solidFill>
                  <a:schemeClr val="tx1"/>
                </a:solidFill>
              </a:rPr>
              <a:t>getList</a:t>
            </a:r>
            <a:r>
              <a:rPr lang="en-US" altLang="ko-KR" sz="800" dirty="0">
                <a:solidFill>
                  <a:schemeClr val="tx1"/>
                </a:solidFill>
              </a:rPr>
              <a:t>()</a:t>
            </a:r>
            <a:endParaRPr lang="ko-KR" altLang="en-US" sz="800" dirty="0">
              <a:solidFill>
                <a:schemeClr val="tx1"/>
              </a:solidFill>
            </a:endParaRPr>
          </a:p>
        </p:txBody>
      </p:sp>
      <p:sp>
        <p:nvSpPr>
          <p:cNvPr id="108" name="순서도: 처리 107">
            <a:extLst>
              <a:ext uri="{FF2B5EF4-FFF2-40B4-BE49-F238E27FC236}">
                <a16:creationId xmlns:a16="http://schemas.microsoft.com/office/drawing/2014/main" id="{7D00EB75-94FC-4D03-B3AC-DA3251693782}"/>
              </a:ext>
            </a:extLst>
          </p:cNvPr>
          <p:cNvSpPr/>
          <p:nvPr/>
        </p:nvSpPr>
        <p:spPr>
          <a:xfrm>
            <a:off x="9848457" y="3534499"/>
            <a:ext cx="1082929"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600" dirty="0">
                <a:solidFill>
                  <a:schemeClr val="tx1"/>
                </a:solidFill>
              </a:rPr>
              <a:t>결제된 내역이 </a:t>
            </a:r>
            <a:endParaRPr lang="en-US" altLang="ko-KR" sz="600" dirty="0">
              <a:solidFill>
                <a:schemeClr val="tx1"/>
              </a:solidFill>
            </a:endParaRPr>
          </a:p>
          <a:p>
            <a:pPr algn="ctr">
              <a:defRPr/>
            </a:pPr>
            <a:r>
              <a:rPr lang="ko-KR" altLang="en-US" sz="600" dirty="0">
                <a:solidFill>
                  <a:schemeClr val="tx1"/>
                </a:solidFill>
              </a:rPr>
              <a:t>더 이상 없습니다</a:t>
            </a:r>
            <a:r>
              <a:rPr lang="en-US" altLang="ko-KR" sz="600" dirty="0">
                <a:solidFill>
                  <a:schemeClr val="tx1"/>
                </a:solidFill>
              </a:rPr>
              <a:t>.</a:t>
            </a:r>
          </a:p>
          <a:p>
            <a:pPr algn="ctr">
              <a:defRPr/>
            </a:pPr>
            <a:r>
              <a:rPr lang="en-US" altLang="ko-KR" sz="900" dirty="0">
                <a:solidFill>
                  <a:schemeClr val="tx1"/>
                </a:solidFill>
              </a:rPr>
              <a:t> </a:t>
            </a:r>
            <a:endParaRPr lang="ko-KR" altLang="en-US" sz="900" dirty="0">
              <a:solidFill>
                <a:schemeClr val="tx1"/>
              </a:solidFill>
            </a:endParaRPr>
          </a:p>
        </p:txBody>
      </p:sp>
      <p:sp>
        <p:nvSpPr>
          <p:cNvPr id="111" name="순서도: 수행의 시작/종료 110">
            <a:extLst>
              <a:ext uri="{FF2B5EF4-FFF2-40B4-BE49-F238E27FC236}">
                <a16:creationId xmlns:a16="http://schemas.microsoft.com/office/drawing/2014/main" id="{3FCAA4C5-CEFB-4AF7-9C44-E17685923585}"/>
              </a:ext>
            </a:extLst>
          </p:cNvPr>
          <p:cNvSpPr/>
          <p:nvPr/>
        </p:nvSpPr>
        <p:spPr>
          <a:xfrm>
            <a:off x="10162813" y="3729878"/>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dirty="0">
                <a:solidFill>
                  <a:schemeClr val="tx1"/>
                </a:solidFill>
              </a:rPr>
              <a:t>확인</a:t>
            </a:r>
          </a:p>
        </p:txBody>
      </p:sp>
      <p:cxnSp>
        <p:nvCxnSpPr>
          <p:cNvPr id="114" name="직선 화살표 연결선 113">
            <a:extLst>
              <a:ext uri="{FF2B5EF4-FFF2-40B4-BE49-F238E27FC236}">
                <a16:creationId xmlns:a16="http://schemas.microsoft.com/office/drawing/2014/main" id="{C935F6D7-3583-4378-9260-3B3D685A51E7}"/>
              </a:ext>
            </a:extLst>
          </p:cNvPr>
          <p:cNvCxnSpPr/>
          <p:nvPr/>
        </p:nvCxnSpPr>
        <p:spPr>
          <a:xfrm>
            <a:off x="9431653" y="3549116"/>
            <a:ext cx="3876" cy="295161"/>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5" name="연결선: 꺾임 114">
            <a:extLst>
              <a:ext uri="{FF2B5EF4-FFF2-40B4-BE49-F238E27FC236}">
                <a16:creationId xmlns:a16="http://schemas.microsoft.com/office/drawing/2014/main" id="{8714182A-8FC0-4143-8FA4-839B87658748}"/>
              </a:ext>
            </a:extLst>
          </p:cNvPr>
          <p:cNvCxnSpPr>
            <a:cxnSpLocks/>
            <a:stCxn id="102" idx="2"/>
            <a:endCxn id="108" idx="1"/>
          </p:cNvCxnSpPr>
          <p:nvPr/>
        </p:nvCxnSpPr>
        <p:spPr>
          <a:xfrm rot="16200000" flipH="1">
            <a:off x="9566395" y="3421431"/>
            <a:ext cx="154685" cy="409440"/>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6" name="직사각형 115">
            <a:extLst>
              <a:ext uri="{FF2B5EF4-FFF2-40B4-BE49-F238E27FC236}">
                <a16:creationId xmlns:a16="http://schemas.microsoft.com/office/drawing/2014/main" id="{E30BF62B-38E9-43B3-8C21-CE4EA1EAEE8C}"/>
              </a:ext>
            </a:extLst>
          </p:cNvPr>
          <p:cNvSpPr/>
          <p:nvPr/>
        </p:nvSpPr>
        <p:spPr>
          <a:xfrm>
            <a:off x="9111601" y="4373624"/>
            <a:ext cx="448584" cy="236696"/>
          </a:xfrm>
          <a:prstGeom prst="rect">
            <a:avLst/>
          </a:prstGeom>
        </p:spPr>
        <p:txBody>
          <a:bodyPr wrap="square">
            <a:spAutoFit/>
          </a:bodyPr>
          <a:lstStyle/>
          <a:p>
            <a:pPr lvl="0">
              <a:defRPr/>
            </a:pPr>
            <a:r>
              <a:rPr lang="en-US" altLang="ko-KR" sz="900" dirty="0"/>
              <a:t>YES</a:t>
            </a:r>
          </a:p>
        </p:txBody>
      </p:sp>
      <p:sp>
        <p:nvSpPr>
          <p:cNvPr id="122" name="직사각형 121">
            <a:extLst>
              <a:ext uri="{FF2B5EF4-FFF2-40B4-BE49-F238E27FC236}">
                <a16:creationId xmlns:a16="http://schemas.microsoft.com/office/drawing/2014/main" id="{820DCEA9-1A78-485B-B177-7897C86F6E15}"/>
              </a:ext>
            </a:extLst>
          </p:cNvPr>
          <p:cNvSpPr/>
          <p:nvPr/>
        </p:nvSpPr>
        <p:spPr>
          <a:xfrm>
            <a:off x="9762118" y="4285434"/>
            <a:ext cx="448584" cy="236696"/>
          </a:xfrm>
          <a:prstGeom prst="rect">
            <a:avLst/>
          </a:prstGeom>
        </p:spPr>
        <p:txBody>
          <a:bodyPr wrap="square">
            <a:spAutoFit/>
          </a:bodyPr>
          <a:lstStyle/>
          <a:p>
            <a:pPr lvl="0">
              <a:defRPr/>
            </a:pPr>
            <a:r>
              <a:rPr lang="en-US" altLang="ko-KR" sz="900" dirty="0"/>
              <a:t>NO</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vl="0">
              <a:defRPr/>
            </a:pPr>
            <a:r>
              <a:rPr lang="en-US" altLang="ko-KR"/>
              <a:t>User flow</a:t>
            </a:r>
            <a:r>
              <a:rPr lang="ko-KR" altLang="en-US"/>
              <a:t> </a:t>
            </a:r>
            <a:r>
              <a:rPr lang="en-US" altLang="ko-KR"/>
              <a:t>:</a:t>
            </a:r>
            <a:r>
              <a:rPr lang="ko-KR" altLang="en-US"/>
              <a:t> 마이페이지</a:t>
            </a:r>
          </a:p>
        </p:txBody>
      </p:sp>
      <p:graphicFrame>
        <p:nvGraphicFramePr>
          <p:cNvPr id="3" name="표 2"/>
          <p:cNvGraphicFramePr>
            <a:graphicFrameLocks noGrp="1"/>
          </p:cNvGraphicFramePr>
          <p:nvPr/>
        </p:nvGraphicFramePr>
        <p:xfrm>
          <a:off x="404108" y="1700808"/>
          <a:ext cx="11349177" cy="3960440"/>
        </p:xfrm>
        <a:graphic>
          <a:graphicData uri="http://schemas.openxmlformats.org/drawingml/2006/table">
            <a:tbl>
              <a:tblPr>
                <a:tableStyleId>{5C22544A-7EE6-4342-B048-85BDC9FD1C3A}</a:tableStyleId>
              </a:tblPr>
              <a:tblGrid>
                <a:gridCol w="795348">
                  <a:extLst>
                    <a:ext uri="{9D8B030D-6E8A-4147-A177-3AD203B41FA5}">
                      <a16:colId xmlns:a16="http://schemas.microsoft.com/office/drawing/2014/main" val="118143532"/>
                    </a:ext>
                  </a:extLst>
                </a:gridCol>
                <a:gridCol w="2736304">
                  <a:extLst>
                    <a:ext uri="{9D8B030D-6E8A-4147-A177-3AD203B41FA5}">
                      <a16:colId xmlns:a16="http://schemas.microsoft.com/office/drawing/2014/main" val="20000"/>
                    </a:ext>
                  </a:extLst>
                </a:gridCol>
                <a:gridCol w="2880320">
                  <a:extLst>
                    <a:ext uri="{9D8B030D-6E8A-4147-A177-3AD203B41FA5}">
                      <a16:colId xmlns:a16="http://schemas.microsoft.com/office/drawing/2014/main" val="20001"/>
                    </a:ext>
                  </a:extLst>
                </a:gridCol>
                <a:gridCol w="2217185">
                  <a:extLst>
                    <a:ext uri="{9D8B030D-6E8A-4147-A177-3AD203B41FA5}">
                      <a16:colId xmlns:a16="http://schemas.microsoft.com/office/drawing/2014/main" val="20002"/>
                    </a:ext>
                  </a:extLst>
                </a:gridCol>
                <a:gridCol w="2720020">
                  <a:extLst>
                    <a:ext uri="{9D8B030D-6E8A-4147-A177-3AD203B41FA5}">
                      <a16:colId xmlns:a16="http://schemas.microsoft.com/office/drawing/2014/main" val="20003"/>
                    </a:ext>
                  </a:extLst>
                </a:gridCol>
              </a:tblGrid>
              <a:tr h="342763">
                <a:tc rowSpan="2">
                  <a:txBody>
                    <a:bodyPr/>
                    <a:lstStyle/>
                    <a:p>
                      <a:pPr algn="ctr" latinLnBrk="1">
                        <a:defRPr/>
                      </a:pPr>
                      <a:r>
                        <a:rPr lang="en-US" altLang="ko-KR" sz="900" b="1" dirty="0" err="1">
                          <a:solidFill>
                            <a:schemeClr val="tx1"/>
                          </a:solidFill>
                        </a:rPr>
                        <a:t>mypage</a:t>
                      </a:r>
                      <a:endParaRPr lang="en-US" altLang="ko-KR" sz="900" b="1" dirty="0">
                        <a:solidFill>
                          <a:schemeClr val="tx1"/>
                        </a:solidFill>
                      </a:endParaRPr>
                    </a:p>
                    <a:p>
                      <a:pPr algn="ctr" latinLnBrk="1">
                        <a:defRPr/>
                      </a:pPr>
                      <a:r>
                        <a:rPr lang="en-US" altLang="ko-KR" sz="900" b="1" dirty="0">
                          <a:solidFill>
                            <a:schemeClr val="tx1"/>
                          </a:solidFill>
                        </a:rPr>
                        <a:t>User flow</a:t>
                      </a:r>
                      <a:endParaRPr lang="ko-KR" altLang="en-US" sz="900" b="1" dirty="0">
                        <a:solidFill>
                          <a:schemeClr val="tx1"/>
                        </a:solidFill>
                      </a:endParaRPr>
                    </a:p>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solidFill>
                      <a:schemeClr val="bg1"/>
                    </a:solidFill>
                  </a:tcPr>
                </a:tc>
                <a:tc>
                  <a:txBody>
                    <a:bodyPr/>
                    <a:lstStyle/>
                    <a:p>
                      <a:pPr algn="l" latinLnBrk="1">
                        <a:defRPr/>
                      </a:pPr>
                      <a:r>
                        <a:rPr lang="ko-KR" altLang="en-US" sz="1000" b="1" dirty="0">
                          <a:solidFill>
                            <a:schemeClr val="tx1"/>
                          </a:solidFill>
                        </a:rPr>
                        <a:t>내가 쓴 글</a:t>
                      </a:r>
                      <a:endParaRPr lang="ko-KR" altLang="en-US" sz="10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ko-KR" altLang="en-US" sz="1000" b="1" dirty="0">
                          <a:solidFill>
                            <a:schemeClr val="tx1"/>
                          </a:solidFill>
                        </a:rPr>
                        <a:t>내가 쓴 댓글</a:t>
                      </a:r>
                      <a:endParaRPr lang="ko-KR" altLang="en-US" sz="1000" b="0"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ko-KR" altLang="en-US" sz="1000" b="1" dirty="0">
                          <a:solidFill>
                            <a:schemeClr val="tx1"/>
                          </a:solidFill>
                        </a:rPr>
                        <a:t>회원정보 수정</a:t>
                      </a:r>
                      <a:endParaRPr lang="ko-KR" altLang="en-US" sz="1000" b="0"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bg1">
                          <a:lumMod val="7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tc>
                  <a:txBody>
                    <a:bodyPr/>
                    <a:lstStyle/>
                    <a:p>
                      <a:pPr algn="l" latinLnBrk="1">
                        <a:defRPr/>
                      </a:pPr>
                      <a:r>
                        <a:rPr lang="ko-KR" altLang="en-US" sz="1000" b="1" dirty="0">
                          <a:solidFill>
                            <a:schemeClr val="tx1"/>
                          </a:solidFill>
                        </a:rPr>
                        <a:t>이름 변경</a:t>
                      </a:r>
                      <a:endParaRPr lang="ko-KR" altLang="en-US" sz="1000" b="0" dirty="0">
                        <a:solidFill>
                          <a:schemeClr val="tx1"/>
                        </a:solidFill>
                      </a:endParaRPr>
                    </a:p>
                  </a:txBody>
                  <a:tcPr anchor="ctr">
                    <a:lnL w="3175" cap="flat" cmpd="sng" algn="ctr">
                      <a:solidFill>
                        <a:schemeClr val="bg1">
                          <a:lumMod val="7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tx1">
                          <a:lumMod val="85000"/>
                          <a:lumOff val="15000"/>
                        </a:schemeClr>
                      </a:solidFill>
                      <a:prstDash val="solid"/>
                      <a:round/>
                      <a:headEnd w="med" len="med"/>
                      <a:tailEnd w="med" len="med"/>
                    </a:lnT>
                    <a:lnB w="3175" cap="flat" cmpd="sng" algn="ctr">
                      <a:solidFill>
                        <a:schemeClr val="bg1">
                          <a:lumMod val="75000"/>
                        </a:schemeClr>
                      </a:solidFill>
                      <a:prstDash val="solid"/>
                      <a:round/>
                      <a:headEnd w="med" len="med"/>
                      <a:tailEnd w="med" len="med"/>
                    </a:lnB>
                    <a:solidFill>
                      <a:schemeClr val="bg1">
                        <a:lumMod val="85000"/>
                      </a:schemeClr>
                    </a:solidFill>
                  </a:tcPr>
                </a:tc>
                <a:extLst>
                  <a:ext uri="{0D108BD9-81ED-4DB2-BD59-A6C34878D82A}">
                    <a16:rowId xmlns:a16="http://schemas.microsoft.com/office/drawing/2014/main" val="10000"/>
                  </a:ext>
                </a:extLst>
              </a:tr>
              <a:tr h="3617677">
                <a:tc vMerge="1">
                  <a:txBody>
                    <a:bodyPr/>
                    <a:lstStyle/>
                    <a:p>
                      <a:pPr algn="ctr" latinLnBrk="1">
                        <a:defRPr/>
                      </a:pPr>
                      <a:r>
                        <a:rPr lang="en-US" altLang="ko-KR" sz="900" b="1" dirty="0" err="1">
                          <a:solidFill>
                            <a:schemeClr val="tx1"/>
                          </a:solidFill>
                        </a:rPr>
                        <a:t>mypage</a:t>
                      </a:r>
                      <a:endParaRPr lang="en-US" altLang="ko-KR" sz="900" b="1" dirty="0">
                        <a:solidFill>
                          <a:schemeClr val="tx1"/>
                        </a:solidFill>
                      </a:endParaRPr>
                    </a:p>
                    <a:p>
                      <a:pPr algn="ctr" latinLnBrk="1">
                        <a:defRPr/>
                      </a:pPr>
                      <a:r>
                        <a:rPr lang="en-US" altLang="ko-KR" sz="900" b="1" dirty="0">
                          <a:solidFill>
                            <a:schemeClr val="tx1"/>
                          </a:solidFill>
                        </a:rPr>
                        <a:t>User flow</a:t>
                      </a:r>
                      <a:endParaRPr lang="ko-KR" altLang="en-US" sz="900" b="1" dirty="0">
                        <a:solidFill>
                          <a:schemeClr val="tx1"/>
                        </a:solidFill>
                      </a:endParaRPr>
                    </a:p>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85000"/>
                          <a:lumOff val="15000"/>
                        </a:schemeClr>
                      </a:solidFill>
                      <a:prstDash val="solid"/>
                      <a:round/>
                      <a:headEnd w="med" len="med"/>
                      <a:tailEnd w="med" len="med"/>
                    </a:lnB>
                    <a:solidFill>
                      <a:schemeClr val="bg1"/>
                    </a:solid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latin typeface="+mn-ea"/>
                        <a:ea typeface="+mn-ea"/>
                        <a:cs typeface="+mn-cs"/>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tc>
                  <a:txBody>
                    <a:bodyPr/>
                    <a:lstStyle/>
                    <a:p>
                      <a:pPr algn="ctr" latinLnBrk="1">
                        <a:defRPr/>
                      </a:pPr>
                      <a:endParaRPr lang="ko-KR" altLang="en-US" sz="900" dirty="0">
                        <a:solidFill>
                          <a:schemeClr val="tx1"/>
                        </a:solidFill>
                      </a:endParaRPr>
                    </a:p>
                  </a:txBody>
                  <a:tcPr anchor="ctr">
                    <a:lnL w="3175" cap="flat" cmpd="sng" algn="ctr">
                      <a:solidFill>
                        <a:schemeClr val="tx1">
                          <a:lumMod val="85000"/>
                          <a:lumOff val="15000"/>
                        </a:schemeClr>
                      </a:solidFill>
                      <a:prstDash val="solid"/>
                      <a:round/>
                      <a:headEnd w="med" len="med"/>
                      <a:tailEnd w="med" len="med"/>
                    </a:lnL>
                    <a:lnR w="3175" cap="flat" cmpd="sng" algn="ctr">
                      <a:solidFill>
                        <a:schemeClr val="tx1">
                          <a:lumMod val="85000"/>
                          <a:lumOff val="15000"/>
                        </a:schemeClr>
                      </a:solidFill>
                      <a:prstDash val="solid"/>
                      <a:round/>
                      <a:headEnd w="med" len="med"/>
                      <a:tailEnd w="med" len="med"/>
                    </a:lnR>
                    <a:lnT w="3175" cap="flat" cmpd="sng" algn="ctr">
                      <a:solidFill>
                        <a:schemeClr val="bg1">
                          <a:lumMod val="75000"/>
                        </a:schemeClr>
                      </a:solidFill>
                      <a:prstDash val="solid"/>
                      <a:round/>
                      <a:headEnd w="med" len="med"/>
                      <a:tailEnd w="med" len="med"/>
                    </a:lnT>
                    <a:lnB w="3175" cap="flat" cmpd="sng" algn="ctr">
                      <a:solidFill>
                        <a:schemeClr val="tx1">
                          <a:lumMod val="85000"/>
                          <a:lumOff val="15000"/>
                        </a:schemeClr>
                      </a:solidFill>
                      <a:prstDash val="solid"/>
                      <a:round/>
                      <a:headEnd w="med" len="med"/>
                      <a:tailEnd w="med" len="med"/>
                    </a:lnB>
                    <a:noFill/>
                  </a:tcPr>
                </a:tc>
                <a:extLst>
                  <a:ext uri="{0D108BD9-81ED-4DB2-BD59-A6C34878D82A}">
                    <a16:rowId xmlns:a16="http://schemas.microsoft.com/office/drawing/2014/main" val="10001"/>
                  </a:ext>
                </a:extLst>
              </a:tr>
            </a:tbl>
          </a:graphicData>
        </a:graphic>
      </p:graphicFrame>
      <p:sp>
        <p:nvSpPr>
          <p:cNvPr id="85" name="직사각형 84"/>
          <p:cNvSpPr/>
          <p:nvPr/>
        </p:nvSpPr>
        <p:spPr>
          <a:xfrm>
            <a:off x="1867728" y="3182616"/>
            <a:ext cx="704039" cy="215444"/>
          </a:xfrm>
          <a:prstGeom prst="rect">
            <a:avLst/>
          </a:prstGeom>
        </p:spPr>
        <p:txBody>
          <a:bodyPr wrap="none">
            <a:spAutoFit/>
          </a:bodyPr>
          <a:lstStyle/>
          <a:p>
            <a:pPr lvl="0">
              <a:defRPr/>
            </a:pPr>
            <a:r>
              <a:rPr lang="en-US" altLang="ko-KR" sz="800" dirty="0"/>
              <a:t>list == null</a:t>
            </a:r>
            <a:endParaRPr lang="ko-KR" altLang="en-US" sz="800" dirty="0"/>
          </a:p>
        </p:txBody>
      </p:sp>
      <p:sp>
        <p:nvSpPr>
          <p:cNvPr id="139" name="TextBox 138"/>
          <p:cNvSpPr txBox="1"/>
          <p:nvPr/>
        </p:nvSpPr>
        <p:spPr>
          <a:xfrm>
            <a:off x="11780252" y="106980"/>
            <a:ext cx="248786" cy="230832"/>
          </a:xfrm>
          <a:prstGeom prst="rect">
            <a:avLst/>
          </a:prstGeom>
          <a:noFill/>
        </p:spPr>
        <p:txBody>
          <a:bodyPr wrap="none">
            <a:spAutoFit/>
          </a:bodyPr>
          <a:lstStyle/>
          <a:p>
            <a:pPr lvl="0">
              <a:defRPr/>
            </a:pPr>
            <a:fld id="{944918D1-1C8F-48E6-92D4-4089F97E8793}" type="slidenum">
              <a:rPr lang="en-US" altLang="en-US" sz="900"/>
              <a:pPr lvl="0">
                <a:defRPr/>
              </a:pPr>
              <a:t>9</a:t>
            </a:fld>
            <a:endParaRPr lang="en-US" altLang="en-US" sz="900"/>
          </a:p>
        </p:txBody>
      </p:sp>
      <p:sp>
        <p:nvSpPr>
          <p:cNvPr id="59" name="순서도: 문서 58"/>
          <p:cNvSpPr/>
          <p:nvPr/>
        </p:nvSpPr>
        <p:spPr>
          <a:xfrm>
            <a:off x="2405305" y="2783463"/>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myWrite.jsp</a:t>
            </a:r>
            <a:endParaRPr lang="ko-KR" altLang="en-US" sz="900" dirty="0">
              <a:solidFill>
                <a:schemeClr val="tx1"/>
              </a:solidFill>
            </a:endParaRPr>
          </a:p>
        </p:txBody>
      </p:sp>
      <p:cxnSp>
        <p:nvCxnSpPr>
          <p:cNvPr id="62" name="직선 화살표 연결선 61"/>
          <p:cNvCxnSpPr/>
          <p:nvPr/>
        </p:nvCxnSpPr>
        <p:spPr>
          <a:xfrm>
            <a:off x="2930363" y="257683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6" name="직선 화살표 연결선 65"/>
          <p:cNvCxnSpPr/>
          <p:nvPr/>
        </p:nvCxnSpPr>
        <p:spPr>
          <a:xfrm>
            <a:off x="2930364" y="306326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9" name="직선 화살표 연결선 68"/>
          <p:cNvCxnSpPr/>
          <p:nvPr/>
        </p:nvCxnSpPr>
        <p:spPr>
          <a:xfrm>
            <a:off x="2955040" y="3443634"/>
            <a:ext cx="0" cy="476894"/>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0" name="연결선: 꺾임 69"/>
          <p:cNvCxnSpPr>
            <a:cxnSpLocks/>
            <a:stCxn id="78" idx="1"/>
            <a:endCxn id="73" idx="0"/>
          </p:cNvCxnSpPr>
          <p:nvPr/>
        </p:nvCxnSpPr>
        <p:spPr>
          <a:xfrm rot="10800000" flipV="1">
            <a:off x="2285018" y="3401780"/>
            <a:ext cx="188083" cy="198613"/>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2" name="직사각형 71"/>
          <p:cNvSpPr/>
          <p:nvPr/>
        </p:nvSpPr>
        <p:spPr>
          <a:xfrm>
            <a:off x="2955040" y="3574293"/>
            <a:ext cx="662361" cy="215444"/>
          </a:xfrm>
          <a:prstGeom prst="rect">
            <a:avLst/>
          </a:prstGeom>
        </p:spPr>
        <p:txBody>
          <a:bodyPr wrap="none">
            <a:spAutoFit/>
          </a:bodyPr>
          <a:lstStyle/>
          <a:p>
            <a:pPr lvl="0">
              <a:defRPr/>
            </a:pPr>
            <a:r>
              <a:rPr lang="en-US" altLang="ko-KR" sz="800" dirty="0"/>
              <a:t>list != null</a:t>
            </a:r>
            <a:endParaRPr lang="ko-KR" altLang="en-US" sz="800" dirty="0"/>
          </a:p>
        </p:txBody>
      </p:sp>
      <p:sp>
        <p:nvSpPr>
          <p:cNvPr id="73" name="순서도: 처리 72"/>
          <p:cNvSpPr/>
          <p:nvPr/>
        </p:nvSpPr>
        <p:spPr>
          <a:xfrm>
            <a:off x="1664275" y="3600394"/>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700">
                <a:solidFill>
                  <a:schemeClr val="tx1"/>
                </a:solidFill>
              </a:rPr>
              <a:t>등록된 게시물이 없습니다</a:t>
            </a:r>
            <a:r>
              <a:rPr lang="en-US" altLang="ko-KR" sz="700">
                <a:solidFill>
                  <a:schemeClr val="tx1"/>
                </a:solidFill>
              </a:rPr>
              <a:t>.</a:t>
            </a:r>
            <a:endParaRPr lang="ko-KR" altLang="en-US" sz="700">
              <a:solidFill>
                <a:schemeClr val="tx1"/>
              </a:solidFill>
            </a:endParaRPr>
          </a:p>
        </p:txBody>
      </p:sp>
      <p:sp>
        <p:nvSpPr>
          <p:cNvPr id="82" name="순서도: 처리 81"/>
          <p:cNvSpPr/>
          <p:nvPr/>
        </p:nvSpPr>
        <p:spPr>
          <a:xfrm>
            <a:off x="2581884" y="3933019"/>
            <a:ext cx="723346" cy="260422"/>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제목</a:t>
            </a:r>
          </a:p>
        </p:txBody>
      </p:sp>
      <p:sp>
        <p:nvSpPr>
          <p:cNvPr id="93" name="순서도: 문서 92"/>
          <p:cNvSpPr/>
          <p:nvPr/>
        </p:nvSpPr>
        <p:spPr>
          <a:xfrm>
            <a:off x="2239316" y="5258681"/>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ReviewBoardView.jsp</a:t>
            </a:r>
            <a:endParaRPr lang="ko-KR" altLang="en-US" sz="900">
              <a:solidFill>
                <a:schemeClr val="tx1"/>
              </a:solidFill>
            </a:endParaRPr>
          </a:p>
        </p:txBody>
      </p:sp>
      <p:sp>
        <p:nvSpPr>
          <p:cNvPr id="95" name="순서도: 문서 94"/>
          <p:cNvSpPr/>
          <p:nvPr/>
        </p:nvSpPr>
        <p:spPr>
          <a:xfrm>
            <a:off x="2239316" y="4823693"/>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FreeBoardView.jsp</a:t>
            </a:r>
            <a:endParaRPr lang="ko-KR" altLang="en-US" sz="900">
              <a:solidFill>
                <a:schemeClr val="tx1"/>
              </a:solidFill>
            </a:endParaRPr>
          </a:p>
        </p:txBody>
      </p:sp>
      <p:sp>
        <p:nvSpPr>
          <p:cNvPr id="96" name="순서도: 문서 95"/>
          <p:cNvSpPr/>
          <p:nvPr/>
        </p:nvSpPr>
        <p:spPr>
          <a:xfrm>
            <a:off x="2239316" y="4374017"/>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err="1">
                <a:solidFill>
                  <a:schemeClr val="tx1"/>
                </a:solidFill>
              </a:rPr>
              <a:t>EventView.jsp</a:t>
            </a:r>
            <a:r>
              <a:rPr lang="en-US" altLang="ko-KR" sz="900" dirty="0">
                <a:solidFill>
                  <a:schemeClr val="tx1"/>
                </a:solidFill>
              </a:rPr>
              <a:t> </a:t>
            </a:r>
          </a:p>
        </p:txBody>
      </p:sp>
      <p:cxnSp>
        <p:nvCxnSpPr>
          <p:cNvPr id="97" name="연결선: 꺾임 96"/>
          <p:cNvCxnSpPr>
            <a:stCxn id="82" idx="1"/>
            <a:endCxn id="96" idx="1"/>
          </p:cNvCxnSpPr>
          <p:nvPr/>
        </p:nvCxnSpPr>
        <p:spPr>
          <a:xfrm rot="10800000" flipV="1">
            <a:off x="2239316" y="4063230"/>
            <a:ext cx="342568" cy="469620"/>
          </a:xfrm>
          <a:prstGeom prst="bentConnector3">
            <a:avLst>
              <a:gd name="adj1" fmla="val 16673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8" name="연결선: 꺾임 97"/>
          <p:cNvCxnSpPr>
            <a:stCxn id="82" idx="1"/>
            <a:endCxn id="95" idx="1"/>
          </p:cNvCxnSpPr>
          <p:nvPr/>
        </p:nvCxnSpPr>
        <p:spPr>
          <a:xfrm rot="10800000" flipV="1">
            <a:off x="2239316" y="4063230"/>
            <a:ext cx="342568" cy="919296"/>
          </a:xfrm>
          <a:prstGeom prst="bentConnector3">
            <a:avLst>
              <a:gd name="adj1" fmla="val 16673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9" name="연결선: 꺾임 98"/>
          <p:cNvCxnSpPr>
            <a:stCxn id="82" idx="1"/>
            <a:endCxn id="93" idx="1"/>
          </p:cNvCxnSpPr>
          <p:nvPr/>
        </p:nvCxnSpPr>
        <p:spPr>
          <a:xfrm rot="10800000" flipV="1">
            <a:off x="2239316" y="4063230"/>
            <a:ext cx="342568" cy="1354284"/>
          </a:xfrm>
          <a:prstGeom prst="bentConnector3">
            <a:avLst>
              <a:gd name="adj1" fmla="val 16673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01" name="순서도: 문서 100"/>
          <p:cNvSpPr/>
          <p:nvPr/>
        </p:nvSpPr>
        <p:spPr>
          <a:xfrm>
            <a:off x="5104461" y="2759630"/>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myReply.jsp</a:t>
            </a:r>
            <a:endParaRPr lang="ko-KR" altLang="en-US" sz="900">
              <a:solidFill>
                <a:schemeClr val="tx1"/>
              </a:solidFill>
            </a:endParaRPr>
          </a:p>
        </p:txBody>
      </p:sp>
      <p:cxnSp>
        <p:nvCxnSpPr>
          <p:cNvPr id="104" name="직선 화살표 연결선 103"/>
          <p:cNvCxnSpPr/>
          <p:nvPr/>
        </p:nvCxnSpPr>
        <p:spPr>
          <a:xfrm>
            <a:off x="5660460" y="2553004"/>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5" name="직선 화살표 연결선 104"/>
          <p:cNvCxnSpPr/>
          <p:nvPr/>
        </p:nvCxnSpPr>
        <p:spPr>
          <a:xfrm>
            <a:off x="5663667" y="3063267"/>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7" name="직선 화살표 연결선 106"/>
          <p:cNvCxnSpPr/>
          <p:nvPr/>
        </p:nvCxnSpPr>
        <p:spPr>
          <a:xfrm>
            <a:off x="5676860" y="3456408"/>
            <a:ext cx="0" cy="476894"/>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9" name="연결선: 꺾임 108"/>
          <p:cNvCxnSpPr>
            <a:cxnSpLocks/>
            <a:stCxn id="86" idx="1"/>
            <a:endCxn id="112" idx="0"/>
          </p:cNvCxnSpPr>
          <p:nvPr/>
        </p:nvCxnSpPr>
        <p:spPr>
          <a:xfrm rot="10800000" flipV="1">
            <a:off x="5018321" y="3408858"/>
            <a:ext cx="169941" cy="191536"/>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2" name="순서도: 처리 111"/>
          <p:cNvSpPr/>
          <p:nvPr/>
        </p:nvSpPr>
        <p:spPr>
          <a:xfrm>
            <a:off x="4397578" y="3600394"/>
            <a:ext cx="1241484" cy="20662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700" dirty="0">
                <a:solidFill>
                  <a:schemeClr val="tx1"/>
                </a:solidFill>
              </a:rPr>
              <a:t>등록된 댓글이 없습니다</a:t>
            </a:r>
            <a:r>
              <a:rPr lang="en-US" altLang="ko-KR" sz="700" dirty="0">
                <a:solidFill>
                  <a:schemeClr val="tx1"/>
                </a:solidFill>
              </a:rPr>
              <a:t>.</a:t>
            </a:r>
            <a:endParaRPr lang="ko-KR" altLang="en-US" sz="700" dirty="0">
              <a:solidFill>
                <a:schemeClr val="tx1"/>
              </a:solidFill>
            </a:endParaRPr>
          </a:p>
        </p:txBody>
      </p:sp>
      <p:sp>
        <p:nvSpPr>
          <p:cNvPr id="113" name="순서도: 처리 112"/>
          <p:cNvSpPr/>
          <p:nvPr/>
        </p:nvSpPr>
        <p:spPr>
          <a:xfrm>
            <a:off x="5315187" y="3933018"/>
            <a:ext cx="723346" cy="29973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&lt;a&gt;</a:t>
            </a:r>
          </a:p>
          <a:p>
            <a:pPr algn="ctr">
              <a:defRPr/>
            </a:pPr>
            <a:r>
              <a:rPr lang="ko-KR" altLang="en-US" sz="900" dirty="0">
                <a:solidFill>
                  <a:schemeClr val="tx1"/>
                </a:solidFill>
              </a:rPr>
              <a:t>댓글 내용</a:t>
            </a:r>
          </a:p>
        </p:txBody>
      </p:sp>
      <p:sp>
        <p:nvSpPr>
          <p:cNvPr id="117" name="순서도: 문서 116"/>
          <p:cNvSpPr/>
          <p:nvPr/>
        </p:nvSpPr>
        <p:spPr>
          <a:xfrm>
            <a:off x="4972619" y="5258681"/>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ReviewBoardView.jsp</a:t>
            </a:r>
            <a:endParaRPr lang="ko-KR" altLang="en-US" sz="900">
              <a:solidFill>
                <a:schemeClr val="tx1"/>
              </a:solidFill>
            </a:endParaRPr>
          </a:p>
        </p:txBody>
      </p:sp>
      <p:sp>
        <p:nvSpPr>
          <p:cNvPr id="118" name="순서도: 문서 117"/>
          <p:cNvSpPr/>
          <p:nvPr/>
        </p:nvSpPr>
        <p:spPr>
          <a:xfrm>
            <a:off x="4972619" y="4823693"/>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FreeBoardView.jsp</a:t>
            </a:r>
            <a:endParaRPr lang="ko-KR" altLang="en-US" sz="900">
              <a:solidFill>
                <a:schemeClr val="tx1"/>
              </a:solidFill>
            </a:endParaRPr>
          </a:p>
        </p:txBody>
      </p:sp>
      <p:sp>
        <p:nvSpPr>
          <p:cNvPr id="119" name="순서도: 문서 118"/>
          <p:cNvSpPr/>
          <p:nvPr/>
        </p:nvSpPr>
        <p:spPr>
          <a:xfrm>
            <a:off x="4972619" y="4374017"/>
            <a:ext cx="1284350"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EventView.jsp</a:t>
            </a:r>
            <a:endParaRPr lang="ko-KR" altLang="en-US" sz="900">
              <a:solidFill>
                <a:schemeClr val="tx1"/>
              </a:solidFill>
            </a:endParaRPr>
          </a:p>
        </p:txBody>
      </p:sp>
      <p:cxnSp>
        <p:nvCxnSpPr>
          <p:cNvPr id="120" name="연결선: 꺾임 119"/>
          <p:cNvCxnSpPr>
            <a:stCxn id="113" idx="1"/>
            <a:endCxn id="119" idx="1"/>
          </p:cNvCxnSpPr>
          <p:nvPr/>
        </p:nvCxnSpPr>
        <p:spPr>
          <a:xfrm rot="10800000" flipV="1">
            <a:off x="4972619" y="4082884"/>
            <a:ext cx="342568" cy="449966"/>
          </a:xfrm>
          <a:prstGeom prst="bentConnector3">
            <a:avLst>
              <a:gd name="adj1" fmla="val 16673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1" name="연결선: 꺾임 120"/>
          <p:cNvCxnSpPr>
            <a:stCxn id="113" idx="1"/>
            <a:endCxn id="118" idx="1"/>
          </p:cNvCxnSpPr>
          <p:nvPr/>
        </p:nvCxnSpPr>
        <p:spPr>
          <a:xfrm rot="10800000" flipV="1">
            <a:off x="4972619" y="4082884"/>
            <a:ext cx="342568" cy="899642"/>
          </a:xfrm>
          <a:prstGeom prst="bentConnector3">
            <a:avLst>
              <a:gd name="adj1" fmla="val 16673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3" name="연결선: 꺾임 122"/>
          <p:cNvCxnSpPr>
            <a:stCxn id="113" idx="1"/>
            <a:endCxn id="117" idx="1"/>
          </p:cNvCxnSpPr>
          <p:nvPr/>
        </p:nvCxnSpPr>
        <p:spPr>
          <a:xfrm rot="10800000" flipV="1">
            <a:off x="4972619" y="4082884"/>
            <a:ext cx="342568" cy="1334630"/>
          </a:xfrm>
          <a:prstGeom prst="bentConnector3">
            <a:avLst>
              <a:gd name="adj1" fmla="val 16673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62" name="순서도: 문서 161"/>
          <p:cNvSpPr/>
          <p:nvPr/>
        </p:nvSpPr>
        <p:spPr>
          <a:xfrm>
            <a:off x="7452588" y="2552179"/>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myPage_info.jsp</a:t>
            </a:r>
            <a:endParaRPr lang="ko-KR" altLang="en-US" sz="900">
              <a:solidFill>
                <a:schemeClr val="tx1"/>
              </a:solidFill>
            </a:endParaRPr>
          </a:p>
        </p:txBody>
      </p:sp>
      <p:sp>
        <p:nvSpPr>
          <p:cNvPr id="177" name="순서도: 처리 176"/>
          <p:cNvSpPr/>
          <p:nvPr/>
        </p:nvSpPr>
        <p:spPr>
          <a:xfrm>
            <a:off x="7488279" y="3059673"/>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이름</a:t>
            </a:r>
          </a:p>
        </p:txBody>
      </p:sp>
      <p:sp>
        <p:nvSpPr>
          <p:cNvPr id="178" name="순서도: 처리 177"/>
          <p:cNvSpPr/>
          <p:nvPr/>
        </p:nvSpPr>
        <p:spPr>
          <a:xfrm>
            <a:off x="7488279" y="3603039"/>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이메일</a:t>
            </a:r>
          </a:p>
        </p:txBody>
      </p:sp>
      <p:sp>
        <p:nvSpPr>
          <p:cNvPr id="179" name="순서도: 처리 178"/>
          <p:cNvSpPr/>
          <p:nvPr/>
        </p:nvSpPr>
        <p:spPr>
          <a:xfrm>
            <a:off x="7488279" y="4100642"/>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주소</a:t>
            </a:r>
          </a:p>
        </p:txBody>
      </p:sp>
      <p:sp>
        <p:nvSpPr>
          <p:cNvPr id="186" name="순서도: 처리 185"/>
          <p:cNvSpPr/>
          <p:nvPr/>
        </p:nvSpPr>
        <p:spPr>
          <a:xfrm>
            <a:off x="7486509" y="4636055"/>
            <a:ext cx="1024136" cy="317666"/>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비밀번호</a:t>
            </a:r>
          </a:p>
        </p:txBody>
      </p:sp>
      <p:cxnSp>
        <p:nvCxnSpPr>
          <p:cNvPr id="190" name="연결선: 꺾임 189"/>
          <p:cNvCxnSpPr>
            <a:stCxn id="162" idx="1"/>
            <a:endCxn id="177" idx="1"/>
          </p:cNvCxnSpPr>
          <p:nvPr/>
        </p:nvCxnSpPr>
        <p:spPr>
          <a:xfrm rot="10800000" flipH="1" flipV="1">
            <a:off x="7452587" y="2711012"/>
            <a:ext cx="35691" cy="507494"/>
          </a:xfrm>
          <a:prstGeom prst="bentConnector3">
            <a:avLst>
              <a:gd name="adj1" fmla="val -640498"/>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1" name="연결선: 꺾임 190"/>
          <p:cNvCxnSpPr>
            <a:stCxn id="162" idx="1"/>
            <a:endCxn id="178" idx="1"/>
          </p:cNvCxnSpPr>
          <p:nvPr/>
        </p:nvCxnSpPr>
        <p:spPr>
          <a:xfrm rot="10800000" flipH="1" flipV="1">
            <a:off x="7452587" y="2711012"/>
            <a:ext cx="35691" cy="1050860"/>
          </a:xfrm>
          <a:prstGeom prst="bentConnector3">
            <a:avLst>
              <a:gd name="adj1" fmla="val -640498"/>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2" name="연결선: 꺾임 191"/>
          <p:cNvCxnSpPr>
            <a:stCxn id="162" idx="1"/>
            <a:endCxn id="179" idx="1"/>
          </p:cNvCxnSpPr>
          <p:nvPr/>
        </p:nvCxnSpPr>
        <p:spPr>
          <a:xfrm rot="10800000" flipH="1" flipV="1">
            <a:off x="7452587" y="2711011"/>
            <a:ext cx="35691" cy="1548463"/>
          </a:xfrm>
          <a:prstGeom prst="bentConnector3">
            <a:avLst>
              <a:gd name="adj1" fmla="val -640498"/>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3" name="연결선: 꺾임 192"/>
          <p:cNvCxnSpPr>
            <a:stCxn id="162" idx="1"/>
            <a:endCxn id="186" idx="1"/>
          </p:cNvCxnSpPr>
          <p:nvPr/>
        </p:nvCxnSpPr>
        <p:spPr>
          <a:xfrm rot="10800000" flipH="1" flipV="1">
            <a:off x="7452587" y="2711012"/>
            <a:ext cx="33921" cy="2083876"/>
          </a:xfrm>
          <a:prstGeom prst="bentConnector3">
            <a:avLst>
              <a:gd name="adj1" fmla="val -673919"/>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94" name="순서도: 데이터 193"/>
          <p:cNvSpPr/>
          <p:nvPr/>
        </p:nvSpPr>
        <p:spPr>
          <a:xfrm>
            <a:off x="9692663" y="3016220"/>
            <a:ext cx="1024136" cy="299028"/>
          </a:xfrm>
          <a:prstGeom prst="flowChartInputOutpu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Input</a:t>
            </a:r>
          </a:p>
          <a:p>
            <a:pPr algn="ctr">
              <a:defRPr/>
            </a:pPr>
            <a:r>
              <a:rPr lang="en-US" altLang="ko-KR" sz="900">
                <a:solidFill>
                  <a:schemeClr val="tx1"/>
                </a:solidFill>
              </a:rPr>
              <a:t>NAME</a:t>
            </a:r>
            <a:endParaRPr lang="ko-KR" altLang="en-US" sz="900">
              <a:solidFill>
                <a:schemeClr val="tx1"/>
              </a:solidFill>
            </a:endParaRPr>
          </a:p>
        </p:txBody>
      </p:sp>
      <p:sp>
        <p:nvSpPr>
          <p:cNvPr id="195" name="순서도: 문서 194"/>
          <p:cNvSpPr/>
          <p:nvPr/>
        </p:nvSpPr>
        <p:spPr>
          <a:xfrm>
            <a:off x="9679507" y="2519333"/>
            <a:ext cx="1131346"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myPage_name.jsp</a:t>
            </a:r>
            <a:endParaRPr lang="ko-KR" altLang="en-US" sz="900">
              <a:solidFill>
                <a:schemeClr val="tx1"/>
              </a:solidFill>
            </a:endParaRPr>
          </a:p>
        </p:txBody>
      </p:sp>
      <p:cxnSp>
        <p:nvCxnSpPr>
          <p:cNvPr id="196" name="직선 화살표 연결선 195"/>
          <p:cNvCxnSpPr/>
          <p:nvPr/>
        </p:nvCxnSpPr>
        <p:spPr>
          <a:xfrm>
            <a:off x="10234789" y="282020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97" name="순서도: 처리 196"/>
          <p:cNvSpPr/>
          <p:nvPr/>
        </p:nvSpPr>
        <p:spPr>
          <a:xfrm>
            <a:off x="9873116" y="3521873"/>
            <a:ext cx="723346" cy="288421"/>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&lt;a&gt;</a:t>
            </a:r>
          </a:p>
          <a:p>
            <a:pPr algn="ctr">
              <a:defRPr/>
            </a:pPr>
            <a:r>
              <a:rPr lang="ko-KR" altLang="en-US" sz="900">
                <a:solidFill>
                  <a:schemeClr val="tx1"/>
                </a:solidFill>
              </a:rPr>
              <a:t>이름 변경</a:t>
            </a:r>
          </a:p>
        </p:txBody>
      </p:sp>
      <p:cxnSp>
        <p:nvCxnSpPr>
          <p:cNvPr id="198" name="직선 화살표 연결선 197"/>
          <p:cNvCxnSpPr/>
          <p:nvPr/>
        </p:nvCxnSpPr>
        <p:spPr>
          <a:xfrm>
            <a:off x="10241083" y="3315248"/>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pic>
        <p:nvPicPr>
          <p:cNvPr id="207" name="그림 206" descr="모니터, 컴퓨터이(가) 표시된 사진  자동 생성된 설명"/>
          <p:cNvPicPr>
            <a:picLocks noChangeAspect="1"/>
          </p:cNvPicPr>
          <p:nvPr/>
        </p:nvPicPr>
        <p:blipFill rotWithShape="1">
          <a:blip r:embed="rId3"/>
          <a:stretch>
            <a:fillRect/>
          </a:stretch>
        </p:blipFill>
        <p:spPr>
          <a:xfrm>
            <a:off x="11401065" y="4013692"/>
            <a:ext cx="386827" cy="386827"/>
          </a:xfrm>
          <a:prstGeom prst="rect">
            <a:avLst/>
          </a:prstGeom>
        </p:spPr>
      </p:pic>
      <p:sp>
        <p:nvSpPr>
          <p:cNvPr id="208" name="직사각형 207"/>
          <p:cNvSpPr/>
          <p:nvPr/>
        </p:nvSpPr>
        <p:spPr>
          <a:xfrm>
            <a:off x="11155566" y="4284690"/>
            <a:ext cx="784624" cy="200055"/>
          </a:xfrm>
          <a:prstGeom prst="rect">
            <a:avLst/>
          </a:prstGeom>
        </p:spPr>
        <p:txBody>
          <a:bodyPr wrap="square">
            <a:spAutoFit/>
          </a:bodyPr>
          <a:lstStyle/>
          <a:p>
            <a:pPr lvl="0">
              <a:defRPr/>
            </a:pPr>
            <a:r>
              <a:rPr lang="en-US" altLang="ko-KR" sz="700" dirty="0"/>
              <a:t>TABLE_USER</a:t>
            </a:r>
          </a:p>
        </p:txBody>
      </p:sp>
      <p:cxnSp>
        <p:nvCxnSpPr>
          <p:cNvPr id="212" name="직선 화살표 연결선 211"/>
          <p:cNvCxnSpPr/>
          <p:nvPr/>
        </p:nvCxnSpPr>
        <p:spPr>
          <a:xfrm>
            <a:off x="10245180" y="382378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13" name="순서도: 처리 212"/>
          <p:cNvSpPr/>
          <p:nvPr/>
        </p:nvSpPr>
        <p:spPr>
          <a:xfrm>
            <a:off x="9694153" y="4547167"/>
            <a:ext cx="1082929" cy="337990"/>
          </a:xfrm>
          <a:prstGeom prst="flowChartProcess">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600">
                <a:solidFill>
                  <a:schemeClr val="tx1"/>
                </a:solidFill>
              </a:rPr>
              <a:t>이름 변경 성공하였습니다</a:t>
            </a:r>
            <a:r>
              <a:rPr lang="en-US" altLang="ko-KR" sz="600">
                <a:solidFill>
                  <a:schemeClr val="tx1"/>
                </a:solidFill>
              </a:rPr>
              <a:t>.</a:t>
            </a:r>
          </a:p>
          <a:p>
            <a:pPr algn="ctr">
              <a:defRPr/>
            </a:pPr>
            <a:r>
              <a:rPr lang="en-US" altLang="ko-KR" sz="900">
                <a:solidFill>
                  <a:schemeClr val="tx1"/>
                </a:solidFill>
              </a:rPr>
              <a:t> </a:t>
            </a:r>
            <a:endParaRPr lang="ko-KR" altLang="en-US" sz="900">
              <a:solidFill>
                <a:schemeClr val="tx1"/>
              </a:solidFill>
            </a:endParaRPr>
          </a:p>
        </p:txBody>
      </p:sp>
      <p:sp>
        <p:nvSpPr>
          <p:cNvPr id="214" name="순서도: 수행의 시작/종료 213"/>
          <p:cNvSpPr/>
          <p:nvPr/>
        </p:nvSpPr>
        <p:spPr>
          <a:xfrm>
            <a:off x="9993076" y="4773387"/>
            <a:ext cx="474179" cy="110550"/>
          </a:xfrm>
          <a:prstGeom prst="flowChartTerminator">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900">
                <a:solidFill>
                  <a:schemeClr val="tx1"/>
                </a:solidFill>
              </a:rPr>
              <a:t>확인</a:t>
            </a:r>
          </a:p>
        </p:txBody>
      </p:sp>
      <p:cxnSp>
        <p:nvCxnSpPr>
          <p:cNvPr id="215" name="직선 화살표 연결선 214"/>
          <p:cNvCxnSpPr/>
          <p:nvPr/>
        </p:nvCxnSpPr>
        <p:spPr>
          <a:xfrm>
            <a:off x="10245437" y="4340541"/>
            <a:ext cx="0" cy="206626"/>
          </a:xfrm>
          <a:prstGeom prst="straightConnector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221" name="순서도: 문서 220"/>
          <p:cNvSpPr/>
          <p:nvPr/>
        </p:nvSpPr>
        <p:spPr>
          <a:xfrm>
            <a:off x="9458475" y="5084993"/>
            <a:ext cx="1069202" cy="317666"/>
          </a:xfrm>
          <a:prstGeom prst="flowChartDocument">
            <a:avLst/>
          </a:prstGeom>
          <a:solidFill>
            <a:schemeClr val="lt1"/>
          </a:solidFill>
          <a:ln w="1905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a:solidFill>
                  <a:schemeClr val="tx1"/>
                </a:solidFill>
              </a:rPr>
              <a:t>myPage_info.jsp</a:t>
            </a:r>
            <a:endParaRPr lang="ko-KR" altLang="en-US" sz="900">
              <a:solidFill>
                <a:schemeClr val="tx1"/>
              </a:solidFill>
            </a:endParaRPr>
          </a:p>
        </p:txBody>
      </p:sp>
      <p:sp>
        <p:nvSpPr>
          <p:cNvPr id="223" name="직사각형 222"/>
          <p:cNvSpPr/>
          <p:nvPr/>
        </p:nvSpPr>
        <p:spPr>
          <a:xfrm>
            <a:off x="9090941" y="3638489"/>
            <a:ext cx="865943" cy="215444"/>
          </a:xfrm>
          <a:prstGeom prst="rect">
            <a:avLst/>
          </a:prstGeom>
        </p:spPr>
        <p:txBody>
          <a:bodyPr wrap="none">
            <a:spAutoFit/>
          </a:bodyPr>
          <a:lstStyle/>
          <a:p>
            <a:pPr lvl="0">
              <a:defRPr/>
            </a:pPr>
            <a:r>
              <a:rPr lang="en-US" altLang="ko-KR" sz="800" dirty="0"/>
              <a:t>NAME == null</a:t>
            </a:r>
            <a:endParaRPr lang="ko-KR" altLang="en-US" sz="800" dirty="0"/>
          </a:p>
        </p:txBody>
      </p:sp>
      <p:sp>
        <p:nvSpPr>
          <p:cNvPr id="224" name="직사각형 223"/>
          <p:cNvSpPr/>
          <p:nvPr/>
        </p:nvSpPr>
        <p:spPr>
          <a:xfrm>
            <a:off x="10203494" y="3803390"/>
            <a:ext cx="824265" cy="215444"/>
          </a:xfrm>
          <a:prstGeom prst="rect">
            <a:avLst/>
          </a:prstGeom>
        </p:spPr>
        <p:txBody>
          <a:bodyPr wrap="none">
            <a:spAutoFit/>
          </a:bodyPr>
          <a:lstStyle/>
          <a:p>
            <a:pPr lvl="0">
              <a:defRPr/>
            </a:pPr>
            <a:r>
              <a:rPr lang="en-US" altLang="ko-KR" sz="800" dirty="0"/>
              <a:t>NAME != null</a:t>
            </a:r>
            <a:endParaRPr lang="ko-KR" altLang="en-US" sz="800" dirty="0"/>
          </a:p>
        </p:txBody>
      </p:sp>
      <p:cxnSp>
        <p:nvCxnSpPr>
          <p:cNvPr id="225" name="연결선: 꺾임 224"/>
          <p:cNvCxnSpPr>
            <a:stCxn id="197" idx="1"/>
            <a:endCxn id="194" idx="2"/>
          </p:cNvCxnSpPr>
          <p:nvPr/>
        </p:nvCxnSpPr>
        <p:spPr>
          <a:xfrm rot="10800000">
            <a:off x="9795078" y="3165734"/>
            <a:ext cx="78039" cy="500350"/>
          </a:xfrm>
          <a:prstGeom prst="bentConnector3">
            <a:avLst>
              <a:gd name="adj1" fmla="val 639795"/>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78" name="순서도: 판단 77">
            <a:extLst>
              <a:ext uri="{FF2B5EF4-FFF2-40B4-BE49-F238E27FC236}">
                <a16:creationId xmlns:a16="http://schemas.microsoft.com/office/drawing/2014/main" id="{DE101D7F-9B48-4016-8874-4F33DD709F6E}"/>
              </a:ext>
            </a:extLst>
          </p:cNvPr>
          <p:cNvSpPr/>
          <p:nvPr/>
        </p:nvSpPr>
        <p:spPr>
          <a:xfrm>
            <a:off x="2473100" y="3256330"/>
            <a:ext cx="963880" cy="29090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List</a:t>
            </a:r>
          </a:p>
        </p:txBody>
      </p:sp>
      <p:sp>
        <p:nvSpPr>
          <p:cNvPr id="81" name="직사각형 80">
            <a:extLst>
              <a:ext uri="{FF2B5EF4-FFF2-40B4-BE49-F238E27FC236}">
                <a16:creationId xmlns:a16="http://schemas.microsoft.com/office/drawing/2014/main" id="{8D63CD12-4290-4385-9CDB-471F768AC4DC}"/>
              </a:ext>
            </a:extLst>
          </p:cNvPr>
          <p:cNvSpPr/>
          <p:nvPr/>
        </p:nvSpPr>
        <p:spPr>
          <a:xfrm>
            <a:off x="4570934" y="3154365"/>
            <a:ext cx="704039" cy="215444"/>
          </a:xfrm>
          <a:prstGeom prst="rect">
            <a:avLst/>
          </a:prstGeom>
        </p:spPr>
        <p:txBody>
          <a:bodyPr wrap="none">
            <a:spAutoFit/>
          </a:bodyPr>
          <a:lstStyle/>
          <a:p>
            <a:pPr lvl="0">
              <a:defRPr/>
            </a:pPr>
            <a:r>
              <a:rPr lang="en-US" altLang="ko-KR" sz="800" dirty="0"/>
              <a:t>list == null</a:t>
            </a:r>
            <a:endParaRPr lang="ko-KR" altLang="en-US" sz="800" dirty="0"/>
          </a:p>
        </p:txBody>
      </p:sp>
      <p:sp>
        <p:nvSpPr>
          <p:cNvPr id="84" name="직사각형 83">
            <a:extLst>
              <a:ext uri="{FF2B5EF4-FFF2-40B4-BE49-F238E27FC236}">
                <a16:creationId xmlns:a16="http://schemas.microsoft.com/office/drawing/2014/main" id="{693BF280-E612-4484-880E-29E0BFF3FB12}"/>
              </a:ext>
            </a:extLst>
          </p:cNvPr>
          <p:cNvSpPr/>
          <p:nvPr/>
        </p:nvSpPr>
        <p:spPr>
          <a:xfrm>
            <a:off x="5667136" y="3587133"/>
            <a:ext cx="662361" cy="215444"/>
          </a:xfrm>
          <a:prstGeom prst="rect">
            <a:avLst/>
          </a:prstGeom>
        </p:spPr>
        <p:txBody>
          <a:bodyPr wrap="none">
            <a:spAutoFit/>
          </a:bodyPr>
          <a:lstStyle/>
          <a:p>
            <a:pPr lvl="0">
              <a:defRPr/>
            </a:pPr>
            <a:r>
              <a:rPr lang="en-US" altLang="ko-KR" sz="800" dirty="0"/>
              <a:t>list != null</a:t>
            </a:r>
            <a:endParaRPr lang="ko-KR" altLang="en-US" sz="800" dirty="0"/>
          </a:p>
        </p:txBody>
      </p:sp>
      <p:sp>
        <p:nvSpPr>
          <p:cNvPr id="86" name="순서도: 판단 85">
            <a:extLst>
              <a:ext uri="{FF2B5EF4-FFF2-40B4-BE49-F238E27FC236}">
                <a16:creationId xmlns:a16="http://schemas.microsoft.com/office/drawing/2014/main" id="{2EA5F709-E0E1-4D9B-8756-8D47AF891DD9}"/>
              </a:ext>
            </a:extLst>
          </p:cNvPr>
          <p:cNvSpPr/>
          <p:nvPr/>
        </p:nvSpPr>
        <p:spPr>
          <a:xfrm>
            <a:off x="5188261" y="3263407"/>
            <a:ext cx="963880" cy="290902"/>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List</a:t>
            </a:r>
          </a:p>
        </p:txBody>
      </p:sp>
      <p:sp>
        <p:nvSpPr>
          <p:cNvPr id="87" name="순서도: 판단 86">
            <a:extLst>
              <a:ext uri="{FF2B5EF4-FFF2-40B4-BE49-F238E27FC236}">
                <a16:creationId xmlns:a16="http://schemas.microsoft.com/office/drawing/2014/main" id="{3A0F1F46-3765-4389-8326-4AFB8331C5B7}"/>
              </a:ext>
            </a:extLst>
          </p:cNvPr>
          <p:cNvSpPr/>
          <p:nvPr/>
        </p:nvSpPr>
        <p:spPr>
          <a:xfrm>
            <a:off x="9240374" y="4026278"/>
            <a:ext cx="1995005"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UserNameModifyAction.java</a:t>
            </a:r>
            <a:endParaRPr lang="ko-KR" altLang="en-US" sz="800" dirty="0">
              <a:solidFill>
                <a:schemeClr val="tx1"/>
              </a:solidFill>
            </a:endParaRPr>
          </a:p>
        </p:txBody>
      </p:sp>
      <p:sp>
        <p:nvSpPr>
          <p:cNvPr id="91" name="순서도: 문서 90">
            <a:extLst>
              <a:ext uri="{FF2B5EF4-FFF2-40B4-BE49-F238E27FC236}">
                <a16:creationId xmlns:a16="http://schemas.microsoft.com/office/drawing/2014/main" id="{E10BC7F7-E920-4F9B-90F5-F703F8BC042F}"/>
              </a:ext>
            </a:extLst>
          </p:cNvPr>
          <p:cNvSpPr/>
          <p:nvPr/>
        </p:nvSpPr>
        <p:spPr>
          <a:xfrm>
            <a:off x="10666490" y="5084921"/>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cxnSp>
        <p:nvCxnSpPr>
          <p:cNvPr id="92" name="직선 화살표 연결선 91">
            <a:extLst>
              <a:ext uri="{FF2B5EF4-FFF2-40B4-BE49-F238E27FC236}">
                <a16:creationId xmlns:a16="http://schemas.microsoft.com/office/drawing/2014/main" id="{2F403CAE-69FA-4234-84F9-ABBC4A63DCA7}"/>
              </a:ext>
            </a:extLst>
          </p:cNvPr>
          <p:cNvCxnSpPr>
            <a:cxnSpLocks/>
          </p:cNvCxnSpPr>
          <p:nvPr/>
        </p:nvCxnSpPr>
        <p:spPr>
          <a:xfrm>
            <a:off x="11208568" y="4137075"/>
            <a:ext cx="227105"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A2041A53-DEC8-439E-B34C-63E04A6E98BE}"/>
              </a:ext>
            </a:extLst>
          </p:cNvPr>
          <p:cNvCxnSpPr>
            <a:cxnSpLocks/>
          </p:cNvCxnSpPr>
          <p:nvPr/>
        </p:nvCxnSpPr>
        <p:spPr>
          <a:xfrm flipH="1">
            <a:off x="11203110" y="4267236"/>
            <a:ext cx="232563" cy="0"/>
          </a:xfrm>
          <a:prstGeom prst="straightConnector1">
            <a:avLst/>
          </a:prstGeom>
          <a:ln>
            <a:solidFill>
              <a:schemeClr val="tx1">
                <a:lumMod val="75000"/>
                <a:lumOff val="25000"/>
              </a:schemeClr>
            </a:solidFill>
            <a:prstDash val="dash"/>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1" name="연결선: 꺾임 110">
            <a:extLst>
              <a:ext uri="{FF2B5EF4-FFF2-40B4-BE49-F238E27FC236}">
                <a16:creationId xmlns:a16="http://schemas.microsoft.com/office/drawing/2014/main" id="{17EE1247-6575-4A17-ACE0-8D30A5DB5171}"/>
              </a:ext>
            </a:extLst>
          </p:cNvPr>
          <p:cNvCxnSpPr>
            <a:cxnSpLocks/>
            <a:stCxn id="87" idx="2"/>
            <a:endCxn id="91" idx="0"/>
          </p:cNvCxnSpPr>
          <p:nvPr/>
        </p:nvCxnSpPr>
        <p:spPr>
          <a:xfrm rot="16200000" flipH="1">
            <a:off x="10363850" y="4278224"/>
            <a:ext cx="680723" cy="932669"/>
          </a:xfrm>
          <a:prstGeom prst="bentConnector3">
            <a:avLst>
              <a:gd name="adj1" fmla="val 7581"/>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5" name="연결선: 꺾임 114">
            <a:extLst>
              <a:ext uri="{FF2B5EF4-FFF2-40B4-BE49-F238E27FC236}">
                <a16:creationId xmlns:a16="http://schemas.microsoft.com/office/drawing/2014/main" id="{D153211B-BF9D-4691-B6B3-1DD8FB9740C9}"/>
              </a:ext>
            </a:extLst>
          </p:cNvPr>
          <p:cNvCxnSpPr>
            <a:cxnSpLocks/>
            <a:stCxn id="214" idx="2"/>
            <a:endCxn id="221" idx="0"/>
          </p:cNvCxnSpPr>
          <p:nvPr/>
        </p:nvCxnSpPr>
        <p:spPr>
          <a:xfrm rot="5400000">
            <a:off x="10011093" y="4865920"/>
            <a:ext cx="201056" cy="237090"/>
          </a:xfrm>
          <a:prstGeom prst="bentConnector3">
            <a:avLst>
              <a:gd name="adj1" fmla="val 50000"/>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16" name="직사각형 115">
            <a:extLst>
              <a:ext uri="{FF2B5EF4-FFF2-40B4-BE49-F238E27FC236}">
                <a16:creationId xmlns:a16="http://schemas.microsoft.com/office/drawing/2014/main" id="{072BBB42-2E4F-44D2-91C3-C2A90FE48120}"/>
              </a:ext>
            </a:extLst>
          </p:cNvPr>
          <p:cNvSpPr/>
          <p:nvPr/>
        </p:nvSpPr>
        <p:spPr>
          <a:xfrm>
            <a:off x="9900328" y="4367961"/>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22" name="직사각형 121">
            <a:extLst>
              <a:ext uri="{FF2B5EF4-FFF2-40B4-BE49-F238E27FC236}">
                <a16:creationId xmlns:a16="http://schemas.microsoft.com/office/drawing/2014/main" id="{DBB8286E-EE6E-4018-BCDA-91118C40E3FC}"/>
              </a:ext>
            </a:extLst>
          </p:cNvPr>
          <p:cNvSpPr/>
          <p:nvPr/>
        </p:nvSpPr>
        <p:spPr>
          <a:xfrm>
            <a:off x="10608645" y="4279479"/>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124" name="순서도: 판단 123">
            <a:extLst>
              <a:ext uri="{FF2B5EF4-FFF2-40B4-BE49-F238E27FC236}">
                <a16:creationId xmlns:a16="http://schemas.microsoft.com/office/drawing/2014/main" id="{1312EA5B-37FE-44F1-8BED-E85A5932FAC0}"/>
              </a:ext>
            </a:extLst>
          </p:cNvPr>
          <p:cNvSpPr/>
          <p:nvPr/>
        </p:nvSpPr>
        <p:spPr>
          <a:xfrm>
            <a:off x="1932860" y="2192672"/>
            <a:ext cx="1995005"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UserBoardListOkAction.java</a:t>
            </a:r>
            <a:endParaRPr lang="ko-KR" altLang="en-US" sz="800" dirty="0">
              <a:solidFill>
                <a:schemeClr val="tx1"/>
              </a:solidFill>
            </a:endParaRPr>
          </a:p>
        </p:txBody>
      </p:sp>
      <p:sp>
        <p:nvSpPr>
          <p:cNvPr id="125" name="순서도: 판단 124">
            <a:extLst>
              <a:ext uri="{FF2B5EF4-FFF2-40B4-BE49-F238E27FC236}">
                <a16:creationId xmlns:a16="http://schemas.microsoft.com/office/drawing/2014/main" id="{914B919D-D043-4417-8BF4-A2970D0EA37F}"/>
              </a:ext>
            </a:extLst>
          </p:cNvPr>
          <p:cNvSpPr/>
          <p:nvPr/>
        </p:nvSpPr>
        <p:spPr>
          <a:xfrm>
            <a:off x="4592034" y="2185658"/>
            <a:ext cx="2136852" cy="377920"/>
          </a:xfrm>
          <a:prstGeom prst="flowChartDecision">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800" dirty="0">
                <a:solidFill>
                  <a:schemeClr val="tx1"/>
                </a:solidFill>
              </a:rPr>
              <a:t>UserBoardReplyListOkAction.java</a:t>
            </a:r>
            <a:endParaRPr lang="ko-KR" altLang="en-US" sz="800" dirty="0">
              <a:solidFill>
                <a:schemeClr val="tx1"/>
              </a:solidFill>
            </a:endParaRPr>
          </a:p>
        </p:txBody>
      </p:sp>
      <p:sp>
        <p:nvSpPr>
          <p:cNvPr id="126" name="직사각형 125">
            <a:extLst>
              <a:ext uri="{FF2B5EF4-FFF2-40B4-BE49-F238E27FC236}">
                <a16:creationId xmlns:a16="http://schemas.microsoft.com/office/drawing/2014/main" id="{8FF80CD1-C926-4BE9-A886-E6F80DDC06B6}"/>
              </a:ext>
            </a:extLst>
          </p:cNvPr>
          <p:cNvSpPr/>
          <p:nvPr/>
        </p:nvSpPr>
        <p:spPr>
          <a:xfrm>
            <a:off x="5625898" y="2534586"/>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27" name="직사각형 126">
            <a:extLst>
              <a:ext uri="{FF2B5EF4-FFF2-40B4-BE49-F238E27FC236}">
                <a16:creationId xmlns:a16="http://schemas.microsoft.com/office/drawing/2014/main" id="{8B2659CA-EFE8-4F67-AEB6-23FA1CD2ADEA}"/>
              </a:ext>
            </a:extLst>
          </p:cNvPr>
          <p:cNvSpPr/>
          <p:nvPr/>
        </p:nvSpPr>
        <p:spPr>
          <a:xfrm>
            <a:off x="2883039" y="2554489"/>
            <a:ext cx="351378" cy="215444"/>
          </a:xfrm>
          <a:prstGeom prst="rect">
            <a:avLst/>
          </a:prstGeom>
        </p:spPr>
        <p:txBody>
          <a:bodyPr wrap="none">
            <a:spAutoFit/>
          </a:bodyPr>
          <a:lstStyle/>
          <a:p>
            <a:pPr lvl="0">
              <a:defRPr/>
            </a:pPr>
            <a:r>
              <a:rPr lang="en-US" altLang="ko-KR" sz="800" dirty="0"/>
              <a:t>YES</a:t>
            </a:r>
            <a:endParaRPr lang="ko-KR" altLang="en-US" sz="800" dirty="0"/>
          </a:p>
        </p:txBody>
      </p:sp>
      <p:sp>
        <p:nvSpPr>
          <p:cNvPr id="128" name="순서도: 문서 127">
            <a:extLst>
              <a:ext uri="{FF2B5EF4-FFF2-40B4-BE49-F238E27FC236}">
                <a16:creationId xmlns:a16="http://schemas.microsoft.com/office/drawing/2014/main" id="{CF9863EE-862F-4766-AFB9-81E3016BFB9E}"/>
              </a:ext>
            </a:extLst>
          </p:cNvPr>
          <p:cNvSpPr/>
          <p:nvPr/>
        </p:nvSpPr>
        <p:spPr>
          <a:xfrm>
            <a:off x="4056388" y="2751798"/>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sp>
        <p:nvSpPr>
          <p:cNvPr id="129" name="순서도: 문서 128">
            <a:extLst>
              <a:ext uri="{FF2B5EF4-FFF2-40B4-BE49-F238E27FC236}">
                <a16:creationId xmlns:a16="http://schemas.microsoft.com/office/drawing/2014/main" id="{3925C63B-F935-46D7-9C2B-A7EBD544228F}"/>
              </a:ext>
            </a:extLst>
          </p:cNvPr>
          <p:cNvSpPr/>
          <p:nvPr/>
        </p:nvSpPr>
        <p:spPr>
          <a:xfrm>
            <a:off x="1279281" y="2783463"/>
            <a:ext cx="1008112" cy="317666"/>
          </a:xfrm>
          <a:prstGeom prst="flowChartDocument">
            <a:avLst/>
          </a:prstGeom>
          <a:solidFill>
            <a:schemeClr val="lt1"/>
          </a:solidFill>
          <a:ln w="15875" cmpd="sng">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altLang="ko-KR" sz="900" dirty="0">
                <a:solidFill>
                  <a:schemeClr val="tx1"/>
                </a:solidFill>
              </a:rPr>
              <a:t>500error.jsp</a:t>
            </a:r>
            <a:endParaRPr lang="ko-KR" altLang="en-US" sz="900" dirty="0">
              <a:solidFill>
                <a:schemeClr val="tx1"/>
              </a:solidFill>
            </a:endParaRPr>
          </a:p>
        </p:txBody>
      </p:sp>
      <p:cxnSp>
        <p:nvCxnSpPr>
          <p:cNvPr id="130" name="연결선: 꺾임 129">
            <a:extLst>
              <a:ext uri="{FF2B5EF4-FFF2-40B4-BE49-F238E27FC236}">
                <a16:creationId xmlns:a16="http://schemas.microsoft.com/office/drawing/2014/main" id="{DEFD2841-2860-4AA5-92CF-08D0999420E3}"/>
              </a:ext>
            </a:extLst>
          </p:cNvPr>
          <p:cNvCxnSpPr>
            <a:cxnSpLocks/>
            <a:endCxn id="128" idx="0"/>
          </p:cNvCxnSpPr>
          <p:nvPr/>
        </p:nvCxnSpPr>
        <p:spPr>
          <a:xfrm rot="10800000" flipV="1">
            <a:off x="4560445" y="2583720"/>
            <a:ext cx="1109757" cy="168077"/>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1" name="연결선: 꺾임 130">
            <a:extLst>
              <a:ext uri="{FF2B5EF4-FFF2-40B4-BE49-F238E27FC236}">
                <a16:creationId xmlns:a16="http://schemas.microsoft.com/office/drawing/2014/main" id="{2543D743-8162-4F5C-B44E-71CDA7FF8E06}"/>
              </a:ext>
            </a:extLst>
          </p:cNvPr>
          <p:cNvCxnSpPr>
            <a:cxnSpLocks/>
            <a:endCxn id="129" idx="0"/>
          </p:cNvCxnSpPr>
          <p:nvPr/>
        </p:nvCxnSpPr>
        <p:spPr>
          <a:xfrm rot="10800000" flipV="1">
            <a:off x="1783338" y="2583721"/>
            <a:ext cx="1137287" cy="199741"/>
          </a:xfrm>
          <a:prstGeom prst="bentConnector2">
            <a:avLst/>
          </a:prstGeom>
          <a:ln>
            <a:solidFill>
              <a:schemeClr val="tx1">
                <a:lumMod val="75000"/>
                <a:lumOff val="25000"/>
              </a:schemeClr>
            </a:solidFill>
            <a:headEnd w="med" len="med"/>
            <a:tailEnd type="triangle" w="sm" len="sm"/>
          </a:ln>
        </p:spPr>
        <p:style>
          <a:lnRef idx="1">
            <a:schemeClr val="accent1"/>
          </a:lnRef>
          <a:fillRef idx="0">
            <a:schemeClr val="accent1"/>
          </a:fillRef>
          <a:effectRef idx="0">
            <a:schemeClr val="accent1"/>
          </a:effectRef>
          <a:fontRef idx="minor">
            <a:schemeClr val="tx1"/>
          </a:fontRef>
        </p:style>
      </p:cxnSp>
      <p:sp>
        <p:nvSpPr>
          <p:cNvPr id="132" name="직사각형 131">
            <a:extLst>
              <a:ext uri="{FF2B5EF4-FFF2-40B4-BE49-F238E27FC236}">
                <a16:creationId xmlns:a16="http://schemas.microsoft.com/office/drawing/2014/main" id="{619B17ED-2429-44EB-84A4-BD8327B45DDF}"/>
              </a:ext>
            </a:extLst>
          </p:cNvPr>
          <p:cNvSpPr/>
          <p:nvPr/>
        </p:nvSpPr>
        <p:spPr>
          <a:xfrm>
            <a:off x="5039097" y="2542889"/>
            <a:ext cx="343364" cy="215444"/>
          </a:xfrm>
          <a:prstGeom prst="rect">
            <a:avLst/>
          </a:prstGeom>
        </p:spPr>
        <p:txBody>
          <a:bodyPr wrap="none">
            <a:spAutoFit/>
          </a:bodyPr>
          <a:lstStyle/>
          <a:p>
            <a:pPr lvl="0">
              <a:defRPr/>
            </a:pPr>
            <a:r>
              <a:rPr lang="en-US" altLang="ko-KR" sz="800" dirty="0"/>
              <a:t>NO</a:t>
            </a:r>
            <a:endParaRPr lang="ko-KR" altLang="en-US" sz="800" dirty="0"/>
          </a:p>
        </p:txBody>
      </p:sp>
      <p:sp>
        <p:nvSpPr>
          <p:cNvPr id="133" name="직사각형 132">
            <a:extLst>
              <a:ext uri="{FF2B5EF4-FFF2-40B4-BE49-F238E27FC236}">
                <a16:creationId xmlns:a16="http://schemas.microsoft.com/office/drawing/2014/main" id="{D837A328-06ED-49D3-8679-D1F75544763C}"/>
              </a:ext>
            </a:extLst>
          </p:cNvPr>
          <p:cNvSpPr/>
          <p:nvPr/>
        </p:nvSpPr>
        <p:spPr>
          <a:xfrm>
            <a:off x="2300372" y="2542287"/>
            <a:ext cx="343364" cy="215444"/>
          </a:xfrm>
          <a:prstGeom prst="rect">
            <a:avLst/>
          </a:prstGeom>
        </p:spPr>
        <p:txBody>
          <a:bodyPr wrap="none">
            <a:spAutoFit/>
          </a:bodyPr>
          <a:lstStyle/>
          <a:p>
            <a:pPr lvl="0">
              <a:defRPr/>
            </a:pPr>
            <a:r>
              <a:rPr lang="en-US" altLang="ko-KR" sz="800" dirty="0"/>
              <a:t>NO</a:t>
            </a:r>
            <a:endParaRPr lang="ko-KR" altLang="en-US" sz="800" dirty="0"/>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326</TotalTime>
  <Words>3903</Words>
  <Application>Microsoft Macintosh PowerPoint</Application>
  <PresentationFormat>와이드스크린</PresentationFormat>
  <Paragraphs>1491</Paragraphs>
  <Slides>65</Slides>
  <Notes>7</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65</vt:i4>
      </vt:variant>
    </vt:vector>
  </HeadingPairs>
  <TitlesOfParts>
    <vt:vector size="70" baseType="lpstr">
      <vt:lpstr>HY나무L</vt:lpstr>
      <vt:lpstr>맑은 고딕</vt:lpstr>
      <vt:lpstr>SF Pro Text Regular</vt:lpstr>
      <vt:lpstr>Arial</vt:lpstr>
      <vt:lpstr>Office 테마</vt:lpstr>
      <vt:lpstr>이벤트 모아 </vt:lpstr>
      <vt:lpstr>서비스 개요</vt:lpstr>
      <vt:lpstr>Logic process  </vt:lpstr>
      <vt:lpstr>ERD  </vt:lpstr>
      <vt:lpstr>User flow : 회원가입</vt:lpstr>
      <vt:lpstr>User flow : 로그인 / 로그아웃</vt:lpstr>
      <vt:lpstr>User flow : 아이디 / 비밀번호 찾기</vt:lpstr>
      <vt:lpstr>User flow : 마이페이지</vt:lpstr>
      <vt:lpstr>User flow : 마이페이지</vt:lpstr>
      <vt:lpstr>User flow : 마이페이지</vt:lpstr>
      <vt:lpstr>User flow : 마이페이지</vt:lpstr>
      <vt:lpstr>User flow : 이벤트 등록</vt:lpstr>
      <vt:lpstr>User flow : 이벤트 상세보기 (1)</vt:lpstr>
      <vt:lpstr>User flow : 이벤트 상세보기 (2)</vt:lpstr>
      <vt:lpstr>User flow : 자유게시판</vt:lpstr>
      <vt:lpstr>User flow : 자유게시판</vt:lpstr>
      <vt:lpstr>User flow : 인증 후기</vt:lpstr>
      <vt:lpstr>User flow : 인증 후기</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이벤트 페이지</vt:lpstr>
      <vt:lpstr>PowerPoint 프레젠테이션</vt:lpstr>
      <vt:lpstr>PowerPoint 프레젠테이션</vt:lpstr>
      <vt:lpstr>PowerPoint 프레젠테이션</vt:lpstr>
      <vt:lpstr>마이페이지</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커뮤니티</vt:lpstr>
      <vt:lpstr>PowerPoint 프레젠테이션</vt:lpstr>
      <vt:lpstr>PowerPoint 프레젠테이션</vt:lpstr>
      <vt:lpstr>PowerPoint 프레젠테이션</vt:lpstr>
      <vt:lpstr>PowerPoint 프레젠테이션</vt:lpstr>
      <vt:lpstr>PowerPoint 프레젠테이션</vt:lpstr>
      <vt:lpstr>PowerPoint 프레젠테이션</vt:lpstr>
      <vt:lpstr>회원가입 및 아이디/비번 찾기</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Manager/>
  <Company/>
  <LinksUpToDate>false</LinksUpToDate>
  <SharedDoc>false</SharedDoc>
  <HyperlinkBase>http://www.yamestyle.com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화면설계서 양식_v1.0</dc:title>
  <dc:creator>yamestyle.com</dc:creator>
  <cp:keywords>야메군</cp:keywords>
  <dc:description>본 문서는 공개 배포용으로 작성된 양식으로 저작권 없이 마음껏 사용하실 수 있습니다.</dc:description>
  <cp:lastModifiedBy>천 기훈</cp:lastModifiedBy>
  <cp:revision>498</cp:revision>
  <dcterms:created xsi:type="dcterms:W3CDTF">2019-03-11T07:43:12Z</dcterms:created>
  <dcterms:modified xsi:type="dcterms:W3CDTF">2021-05-01T09:28:33Z</dcterms:modified>
  <cp:version/>
</cp:coreProperties>
</file>